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780" r:id="rId3"/>
    <p:sldId id="781" r:id="rId4"/>
    <p:sldId id="789" r:id="rId5"/>
    <p:sldId id="816" r:id="rId6"/>
    <p:sldId id="817" r:id="rId7"/>
    <p:sldId id="818" r:id="rId8"/>
    <p:sldId id="794" r:id="rId9"/>
    <p:sldId id="802" r:id="rId10"/>
    <p:sldId id="803" r:id="rId11"/>
    <p:sldId id="793" r:id="rId12"/>
    <p:sldId id="815" r:id="rId13"/>
    <p:sldId id="78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434B08-2666-4B4B-85BA-B1D7A9049D84}" type="datetimeFigureOut">
              <a:rPr lang="en-IN" smtClean="0"/>
              <a:t>29-01-2022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5DC55A-1CB5-4008-8672-A24AB11AFB59}" type="slidenum">
              <a:rPr lang="en-IN" smtClean="0"/>
              <a:t>‹#›</a:t>
            </a:fld>
            <a:endParaRPr lang="en-IN"/>
          </a:p>
        </p:txBody>
      </p:sp>
    </p:spTree>
    <p:extLst>
      <p:ext uri="{BB962C8B-B14F-4D97-AF65-F5344CB8AC3E}">
        <p14:creationId xmlns:p14="http://schemas.microsoft.com/office/powerpoint/2010/main" val="3590516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AFCD5-7766-433F-B440-B6D2AD8D17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700248D-C777-4373-AA55-3F4F381604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709D758-B399-43E9-83ED-D35AE328C4E7}"/>
              </a:ext>
            </a:extLst>
          </p:cNvPr>
          <p:cNvSpPr>
            <a:spLocks noGrp="1"/>
          </p:cNvSpPr>
          <p:nvPr>
            <p:ph type="dt" sz="half" idx="10"/>
          </p:nvPr>
        </p:nvSpPr>
        <p:spPr/>
        <p:txBody>
          <a:bodyPr/>
          <a:lstStyle/>
          <a:p>
            <a:fld id="{19908D45-6D3D-4E07-9EDF-82273FB9D5FC}" type="datetimeFigureOut">
              <a:rPr lang="en-IN" smtClean="0"/>
              <a:t>29-01-2022</a:t>
            </a:fld>
            <a:endParaRPr lang="en-IN"/>
          </a:p>
        </p:txBody>
      </p:sp>
      <p:sp>
        <p:nvSpPr>
          <p:cNvPr id="5" name="Footer Placeholder 4">
            <a:extLst>
              <a:ext uri="{FF2B5EF4-FFF2-40B4-BE49-F238E27FC236}">
                <a16:creationId xmlns:a16="http://schemas.microsoft.com/office/drawing/2014/main" id="{7B5786A1-DDFE-49AD-BDAF-2B66DB45A7D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17DD1FC-B56A-4DB1-B653-DEF3BCDD241C}"/>
              </a:ext>
            </a:extLst>
          </p:cNvPr>
          <p:cNvSpPr>
            <a:spLocks noGrp="1"/>
          </p:cNvSpPr>
          <p:nvPr>
            <p:ph type="sldNum" sz="quarter" idx="12"/>
          </p:nvPr>
        </p:nvSpPr>
        <p:spPr/>
        <p:txBody>
          <a:bodyPr/>
          <a:lstStyle/>
          <a:p>
            <a:fld id="{033D5D55-88D1-49F9-9943-0F9A38A71C40}" type="slidenum">
              <a:rPr lang="en-IN" smtClean="0"/>
              <a:t>‹#›</a:t>
            </a:fld>
            <a:endParaRPr lang="en-IN"/>
          </a:p>
        </p:txBody>
      </p:sp>
    </p:spTree>
    <p:extLst>
      <p:ext uri="{BB962C8B-B14F-4D97-AF65-F5344CB8AC3E}">
        <p14:creationId xmlns:p14="http://schemas.microsoft.com/office/powerpoint/2010/main" val="214260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44F9C-0272-466E-AE97-49F9FF3B59F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43F7580-C856-4592-AA2E-0372268EC1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38365B3-1A03-4DC3-9942-38F5A4E3D9A2}"/>
              </a:ext>
            </a:extLst>
          </p:cNvPr>
          <p:cNvSpPr>
            <a:spLocks noGrp="1"/>
          </p:cNvSpPr>
          <p:nvPr>
            <p:ph type="dt" sz="half" idx="10"/>
          </p:nvPr>
        </p:nvSpPr>
        <p:spPr/>
        <p:txBody>
          <a:bodyPr/>
          <a:lstStyle/>
          <a:p>
            <a:fld id="{19908D45-6D3D-4E07-9EDF-82273FB9D5FC}" type="datetimeFigureOut">
              <a:rPr lang="en-IN" smtClean="0"/>
              <a:t>29-01-2022</a:t>
            </a:fld>
            <a:endParaRPr lang="en-IN"/>
          </a:p>
        </p:txBody>
      </p:sp>
      <p:sp>
        <p:nvSpPr>
          <p:cNvPr id="5" name="Footer Placeholder 4">
            <a:extLst>
              <a:ext uri="{FF2B5EF4-FFF2-40B4-BE49-F238E27FC236}">
                <a16:creationId xmlns:a16="http://schemas.microsoft.com/office/drawing/2014/main" id="{B41296F5-0B28-4E29-BBA7-77E38D24572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DF4C5B5-62CE-49AE-A184-C0EA65638137}"/>
              </a:ext>
            </a:extLst>
          </p:cNvPr>
          <p:cNvSpPr>
            <a:spLocks noGrp="1"/>
          </p:cNvSpPr>
          <p:nvPr>
            <p:ph type="sldNum" sz="quarter" idx="12"/>
          </p:nvPr>
        </p:nvSpPr>
        <p:spPr/>
        <p:txBody>
          <a:bodyPr/>
          <a:lstStyle/>
          <a:p>
            <a:fld id="{033D5D55-88D1-49F9-9943-0F9A38A71C40}" type="slidenum">
              <a:rPr lang="en-IN" smtClean="0"/>
              <a:t>‹#›</a:t>
            </a:fld>
            <a:endParaRPr lang="en-IN"/>
          </a:p>
        </p:txBody>
      </p:sp>
    </p:spTree>
    <p:extLst>
      <p:ext uri="{BB962C8B-B14F-4D97-AF65-F5344CB8AC3E}">
        <p14:creationId xmlns:p14="http://schemas.microsoft.com/office/powerpoint/2010/main" val="4243974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0AC609-082C-41A2-93FB-1144F4010F6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88D6874-A687-4986-AA2C-E03AEF6477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4302558-B285-441A-85DD-B84FC9CC7B11}"/>
              </a:ext>
            </a:extLst>
          </p:cNvPr>
          <p:cNvSpPr>
            <a:spLocks noGrp="1"/>
          </p:cNvSpPr>
          <p:nvPr>
            <p:ph type="dt" sz="half" idx="10"/>
          </p:nvPr>
        </p:nvSpPr>
        <p:spPr/>
        <p:txBody>
          <a:bodyPr/>
          <a:lstStyle/>
          <a:p>
            <a:fld id="{19908D45-6D3D-4E07-9EDF-82273FB9D5FC}" type="datetimeFigureOut">
              <a:rPr lang="en-IN" smtClean="0"/>
              <a:t>29-01-2022</a:t>
            </a:fld>
            <a:endParaRPr lang="en-IN"/>
          </a:p>
        </p:txBody>
      </p:sp>
      <p:sp>
        <p:nvSpPr>
          <p:cNvPr id="5" name="Footer Placeholder 4">
            <a:extLst>
              <a:ext uri="{FF2B5EF4-FFF2-40B4-BE49-F238E27FC236}">
                <a16:creationId xmlns:a16="http://schemas.microsoft.com/office/drawing/2014/main" id="{2FB70A98-FDF8-4CCD-A7B4-7FF8AFB6E1B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2B6E4E-71AB-422A-9E0E-CF2299FC3852}"/>
              </a:ext>
            </a:extLst>
          </p:cNvPr>
          <p:cNvSpPr>
            <a:spLocks noGrp="1"/>
          </p:cNvSpPr>
          <p:nvPr>
            <p:ph type="sldNum" sz="quarter" idx="12"/>
          </p:nvPr>
        </p:nvSpPr>
        <p:spPr/>
        <p:txBody>
          <a:bodyPr/>
          <a:lstStyle/>
          <a:p>
            <a:fld id="{033D5D55-88D1-49F9-9943-0F9A38A71C40}" type="slidenum">
              <a:rPr lang="en-IN" smtClean="0"/>
              <a:t>‹#›</a:t>
            </a:fld>
            <a:endParaRPr lang="en-IN"/>
          </a:p>
        </p:txBody>
      </p:sp>
    </p:spTree>
    <p:extLst>
      <p:ext uri="{BB962C8B-B14F-4D97-AF65-F5344CB8AC3E}">
        <p14:creationId xmlns:p14="http://schemas.microsoft.com/office/powerpoint/2010/main" val="3705594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89505-68DC-4799-BFE0-41D2F20B257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E32649C-1F6A-478A-BFE9-17E7F7DC3C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3324782-FB7D-4A79-AEC1-1F1642C184A9}"/>
              </a:ext>
            </a:extLst>
          </p:cNvPr>
          <p:cNvSpPr>
            <a:spLocks noGrp="1"/>
          </p:cNvSpPr>
          <p:nvPr>
            <p:ph type="dt" sz="half" idx="10"/>
          </p:nvPr>
        </p:nvSpPr>
        <p:spPr/>
        <p:txBody>
          <a:bodyPr/>
          <a:lstStyle/>
          <a:p>
            <a:fld id="{19908D45-6D3D-4E07-9EDF-82273FB9D5FC}" type="datetimeFigureOut">
              <a:rPr lang="en-IN" smtClean="0"/>
              <a:t>29-01-2022</a:t>
            </a:fld>
            <a:endParaRPr lang="en-IN"/>
          </a:p>
        </p:txBody>
      </p:sp>
      <p:sp>
        <p:nvSpPr>
          <p:cNvPr id="5" name="Footer Placeholder 4">
            <a:extLst>
              <a:ext uri="{FF2B5EF4-FFF2-40B4-BE49-F238E27FC236}">
                <a16:creationId xmlns:a16="http://schemas.microsoft.com/office/drawing/2014/main" id="{26568DE0-2862-42C1-8EF1-54CB0B4AF0F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506C6E2-D6A5-4503-9C51-E866644F912B}"/>
              </a:ext>
            </a:extLst>
          </p:cNvPr>
          <p:cNvSpPr>
            <a:spLocks noGrp="1"/>
          </p:cNvSpPr>
          <p:nvPr>
            <p:ph type="sldNum" sz="quarter" idx="12"/>
          </p:nvPr>
        </p:nvSpPr>
        <p:spPr/>
        <p:txBody>
          <a:bodyPr/>
          <a:lstStyle/>
          <a:p>
            <a:fld id="{033D5D55-88D1-49F9-9943-0F9A38A71C40}" type="slidenum">
              <a:rPr lang="en-IN" smtClean="0"/>
              <a:t>‹#›</a:t>
            </a:fld>
            <a:endParaRPr lang="en-IN"/>
          </a:p>
        </p:txBody>
      </p:sp>
    </p:spTree>
    <p:extLst>
      <p:ext uri="{BB962C8B-B14F-4D97-AF65-F5344CB8AC3E}">
        <p14:creationId xmlns:p14="http://schemas.microsoft.com/office/powerpoint/2010/main" val="931534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E5504-15E3-4540-9198-5F505D0929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7A39BB3-0274-468E-B4E8-B2D1FB87F6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AA13807-28A2-459F-9226-A57F5E037BA4}"/>
              </a:ext>
            </a:extLst>
          </p:cNvPr>
          <p:cNvSpPr>
            <a:spLocks noGrp="1"/>
          </p:cNvSpPr>
          <p:nvPr>
            <p:ph type="dt" sz="half" idx="10"/>
          </p:nvPr>
        </p:nvSpPr>
        <p:spPr/>
        <p:txBody>
          <a:bodyPr/>
          <a:lstStyle/>
          <a:p>
            <a:fld id="{19908D45-6D3D-4E07-9EDF-82273FB9D5FC}" type="datetimeFigureOut">
              <a:rPr lang="en-IN" smtClean="0"/>
              <a:t>29-01-2022</a:t>
            </a:fld>
            <a:endParaRPr lang="en-IN"/>
          </a:p>
        </p:txBody>
      </p:sp>
      <p:sp>
        <p:nvSpPr>
          <p:cNvPr id="5" name="Footer Placeholder 4">
            <a:extLst>
              <a:ext uri="{FF2B5EF4-FFF2-40B4-BE49-F238E27FC236}">
                <a16:creationId xmlns:a16="http://schemas.microsoft.com/office/drawing/2014/main" id="{ABE2C460-134D-42EB-ABA3-3BFDF7698C9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D0964A-E332-41AF-A520-00B80CE40FF6}"/>
              </a:ext>
            </a:extLst>
          </p:cNvPr>
          <p:cNvSpPr>
            <a:spLocks noGrp="1"/>
          </p:cNvSpPr>
          <p:nvPr>
            <p:ph type="sldNum" sz="quarter" idx="12"/>
          </p:nvPr>
        </p:nvSpPr>
        <p:spPr/>
        <p:txBody>
          <a:bodyPr/>
          <a:lstStyle/>
          <a:p>
            <a:fld id="{033D5D55-88D1-49F9-9943-0F9A38A71C40}" type="slidenum">
              <a:rPr lang="en-IN" smtClean="0"/>
              <a:t>‹#›</a:t>
            </a:fld>
            <a:endParaRPr lang="en-IN"/>
          </a:p>
        </p:txBody>
      </p:sp>
    </p:spTree>
    <p:extLst>
      <p:ext uri="{BB962C8B-B14F-4D97-AF65-F5344CB8AC3E}">
        <p14:creationId xmlns:p14="http://schemas.microsoft.com/office/powerpoint/2010/main" val="2601673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3557C-99CB-43FA-8A53-115C469DA49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279719A-887E-49C1-A99A-C61EE472696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BD237E7-CD6B-49CF-B447-3482B0F917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C49F8B4-68DB-4729-ADA8-ECC983D53873}"/>
              </a:ext>
            </a:extLst>
          </p:cNvPr>
          <p:cNvSpPr>
            <a:spLocks noGrp="1"/>
          </p:cNvSpPr>
          <p:nvPr>
            <p:ph type="dt" sz="half" idx="10"/>
          </p:nvPr>
        </p:nvSpPr>
        <p:spPr/>
        <p:txBody>
          <a:bodyPr/>
          <a:lstStyle/>
          <a:p>
            <a:fld id="{19908D45-6D3D-4E07-9EDF-82273FB9D5FC}" type="datetimeFigureOut">
              <a:rPr lang="en-IN" smtClean="0"/>
              <a:t>29-01-2022</a:t>
            </a:fld>
            <a:endParaRPr lang="en-IN"/>
          </a:p>
        </p:txBody>
      </p:sp>
      <p:sp>
        <p:nvSpPr>
          <p:cNvPr id="6" name="Footer Placeholder 5">
            <a:extLst>
              <a:ext uri="{FF2B5EF4-FFF2-40B4-BE49-F238E27FC236}">
                <a16:creationId xmlns:a16="http://schemas.microsoft.com/office/drawing/2014/main" id="{B75E12FC-3B31-4D6E-B13E-89A77A77DCD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F11EDA0-EEB4-4D16-8BAD-59D33B880631}"/>
              </a:ext>
            </a:extLst>
          </p:cNvPr>
          <p:cNvSpPr>
            <a:spLocks noGrp="1"/>
          </p:cNvSpPr>
          <p:nvPr>
            <p:ph type="sldNum" sz="quarter" idx="12"/>
          </p:nvPr>
        </p:nvSpPr>
        <p:spPr/>
        <p:txBody>
          <a:bodyPr/>
          <a:lstStyle/>
          <a:p>
            <a:fld id="{033D5D55-88D1-49F9-9943-0F9A38A71C40}" type="slidenum">
              <a:rPr lang="en-IN" smtClean="0"/>
              <a:t>‹#›</a:t>
            </a:fld>
            <a:endParaRPr lang="en-IN"/>
          </a:p>
        </p:txBody>
      </p:sp>
    </p:spTree>
    <p:extLst>
      <p:ext uri="{BB962C8B-B14F-4D97-AF65-F5344CB8AC3E}">
        <p14:creationId xmlns:p14="http://schemas.microsoft.com/office/powerpoint/2010/main" val="26282166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1524D-BF45-4E4F-BFB4-754B19EE40D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94BE4B6-0FB9-48AE-8491-B107ED4DC5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109C69-322E-40B7-8A3B-10D7795D1E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764D22E-10D3-413E-9488-3792733ED7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543B379-111E-4DA8-863C-9CA3752B5D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1B951F8-2CB1-4598-8338-FB1EA1F59931}"/>
              </a:ext>
            </a:extLst>
          </p:cNvPr>
          <p:cNvSpPr>
            <a:spLocks noGrp="1"/>
          </p:cNvSpPr>
          <p:nvPr>
            <p:ph type="dt" sz="half" idx="10"/>
          </p:nvPr>
        </p:nvSpPr>
        <p:spPr/>
        <p:txBody>
          <a:bodyPr/>
          <a:lstStyle/>
          <a:p>
            <a:fld id="{19908D45-6D3D-4E07-9EDF-82273FB9D5FC}" type="datetimeFigureOut">
              <a:rPr lang="en-IN" smtClean="0"/>
              <a:t>29-01-2022</a:t>
            </a:fld>
            <a:endParaRPr lang="en-IN"/>
          </a:p>
        </p:txBody>
      </p:sp>
      <p:sp>
        <p:nvSpPr>
          <p:cNvPr id="8" name="Footer Placeholder 7">
            <a:extLst>
              <a:ext uri="{FF2B5EF4-FFF2-40B4-BE49-F238E27FC236}">
                <a16:creationId xmlns:a16="http://schemas.microsoft.com/office/drawing/2014/main" id="{32F09242-83F8-4381-A7A7-249BB66E57B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F5453C5-F410-4D4D-A07B-DF1985E28245}"/>
              </a:ext>
            </a:extLst>
          </p:cNvPr>
          <p:cNvSpPr>
            <a:spLocks noGrp="1"/>
          </p:cNvSpPr>
          <p:nvPr>
            <p:ph type="sldNum" sz="quarter" idx="12"/>
          </p:nvPr>
        </p:nvSpPr>
        <p:spPr/>
        <p:txBody>
          <a:bodyPr/>
          <a:lstStyle/>
          <a:p>
            <a:fld id="{033D5D55-88D1-49F9-9943-0F9A38A71C40}" type="slidenum">
              <a:rPr lang="en-IN" smtClean="0"/>
              <a:t>‹#›</a:t>
            </a:fld>
            <a:endParaRPr lang="en-IN"/>
          </a:p>
        </p:txBody>
      </p:sp>
    </p:spTree>
    <p:extLst>
      <p:ext uri="{BB962C8B-B14F-4D97-AF65-F5344CB8AC3E}">
        <p14:creationId xmlns:p14="http://schemas.microsoft.com/office/powerpoint/2010/main" val="3016995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85A4B-D954-46DD-8182-865C1A35304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3C98F39-FFF6-43A9-9934-73437AFBC3E5}"/>
              </a:ext>
            </a:extLst>
          </p:cNvPr>
          <p:cNvSpPr>
            <a:spLocks noGrp="1"/>
          </p:cNvSpPr>
          <p:nvPr>
            <p:ph type="dt" sz="half" idx="10"/>
          </p:nvPr>
        </p:nvSpPr>
        <p:spPr/>
        <p:txBody>
          <a:bodyPr/>
          <a:lstStyle/>
          <a:p>
            <a:fld id="{19908D45-6D3D-4E07-9EDF-82273FB9D5FC}" type="datetimeFigureOut">
              <a:rPr lang="en-IN" smtClean="0"/>
              <a:t>29-01-2022</a:t>
            </a:fld>
            <a:endParaRPr lang="en-IN"/>
          </a:p>
        </p:txBody>
      </p:sp>
      <p:sp>
        <p:nvSpPr>
          <p:cNvPr id="4" name="Footer Placeholder 3">
            <a:extLst>
              <a:ext uri="{FF2B5EF4-FFF2-40B4-BE49-F238E27FC236}">
                <a16:creationId xmlns:a16="http://schemas.microsoft.com/office/drawing/2014/main" id="{7760CB15-B930-4BF9-A287-092516DC52A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E5EEE43-2C2B-4A9F-AD1F-63463335572B}"/>
              </a:ext>
            </a:extLst>
          </p:cNvPr>
          <p:cNvSpPr>
            <a:spLocks noGrp="1"/>
          </p:cNvSpPr>
          <p:nvPr>
            <p:ph type="sldNum" sz="quarter" idx="12"/>
          </p:nvPr>
        </p:nvSpPr>
        <p:spPr/>
        <p:txBody>
          <a:bodyPr/>
          <a:lstStyle/>
          <a:p>
            <a:fld id="{033D5D55-88D1-49F9-9943-0F9A38A71C40}" type="slidenum">
              <a:rPr lang="en-IN" smtClean="0"/>
              <a:t>‹#›</a:t>
            </a:fld>
            <a:endParaRPr lang="en-IN"/>
          </a:p>
        </p:txBody>
      </p:sp>
    </p:spTree>
    <p:extLst>
      <p:ext uri="{BB962C8B-B14F-4D97-AF65-F5344CB8AC3E}">
        <p14:creationId xmlns:p14="http://schemas.microsoft.com/office/powerpoint/2010/main" val="4104425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8C7FA3-C878-4C9C-84F0-5C9884F5274E}"/>
              </a:ext>
            </a:extLst>
          </p:cNvPr>
          <p:cNvSpPr>
            <a:spLocks noGrp="1"/>
          </p:cNvSpPr>
          <p:nvPr>
            <p:ph type="dt" sz="half" idx="10"/>
          </p:nvPr>
        </p:nvSpPr>
        <p:spPr/>
        <p:txBody>
          <a:bodyPr/>
          <a:lstStyle/>
          <a:p>
            <a:fld id="{19908D45-6D3D-4E07-9EDF-82273FB9D5FC}" type="datetimeFigureOut">
              <a:rPr lang="en-IN" smtClean="0"/>
              <a:t>29-01-2022</a:t>
            </a:fld>
            <a:endParaRPr lang="en-IN"/>
          </a:p>
        </p:txBody>
      </p:sp>
      <p:sp>
        <p:nvSpPr>
          <p:cNvPr id="3" name="Footer Placeholder 2">
            <a:extLst>
              <a:ext uri="{FF2B5EF4-FFF2-40B4-BE49-F238E27FC236}">
                <a16:creationId xmlns:a16="http://schemas.microsoft.com/office/drawing/2014/main" id="{E802E849-F0CA-4F56-A252-0F72E6D1C03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0EED990-548C-48D8-AF25-68FB2E815410}"/>
              </a:ext>
            </a:extLst>
          </p:cNvPr>
          <p:cNvSpPr>
            <a:spLocks noGrp="1"/>
          </p:cNvSpPr>
          <p:nvPr>
            <p:ph type="sldNum" sz="quarter" idx="12"/>
          </p:nvPr>
        </p:nvSpPr>
        <p:spPr/>
        <p:txBody>
          <a:bodyPr/>
          <a:lstStyle/>
          <a:p>
            <a:fld id="{033D5D55-88D1-49F9-9943-0F9A38A71C40}" type="slidenum">
              <a:rPr lang="en-IN" smtClean="0"/>
              <a:t>‹#›</a:t>
            </a:fld>
            <a:endParaRPr lang="en-IN"/>
          </a:p>
        </p:txBody>
      </p:sp>
    </p:spTree>
    <p:extLst>
      <p:ext uri="{BB962C8B-B14F-4D97-AF65-F5344CB8AC3E}">
        <p14:creationId xmlns:p14="http://schemas.microsoft.com/office/powerpoint/2010/main" val="4127406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C78EB-4212-4510-A074-CCA1A4396C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416A610-9E39-4C04-9CE2-CA4BDE1F8D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9976456-20DB-48DA-92D7-18F741C1D3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662790-6AEB-4E9D-8086-BDF7DEF78DF3}"/>
              </a:ext>
            </a:extLst>
          </p:cNvPr>
          <p:cNvSpPr>
            <a:spLocks noGrp="1"/>
          </p:cNvSpPr>
          <p:nvPr>
            <p:ph type="dt" sz="half" idx="10"/>
          </p:nvPr>
        </p:nvSpPr>
        <p:spPr/>
        <p:txBody>
          <a:bodyPr/>
          <a:lstStyle/>
          <a:p>
            <a:fld id="{19908D45-6D3D-4E07-9EDF-82273FB9D5FC}" type="datetimeFigureOut">
              <a:rPr lang="en-IN" smtClean="0"/>
              <a:t>29-01-2022</a:t>
            </a:fld>
            <a:endParaRPr lang="en-IN"/>
          </a:p>
        </p:txBody>
      </p:sp>
      <p:sp>
        <p:nvSpPr>
          <p:cNvPr id="6" name="Footer Placeholder 5">
            <a:extLst>
              <a:ext uri="{FF2B5EF4-FFF2-40B4-BE49-F238E27FC236}">
                <a16:creationId xmlns:a16="http://schemas.microsoft.com/office/drawing/2014/main" id="{2F0EDFBB-1858-4046-8851-469E3376536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0F78247-CD54-499B-9B6B-72E9E0E60CD9}"/>
              </a:ext>
            </a:extLst>
          </p:cNvPr>
          <p:cNvSpPr>
            <a:spLocks noGrp="1"/>
          </p:cNvSpPr>
          <p:nvPr>
            <p:ph type="sldNum" sz="quarter" idx="12"/>
          </p:nvPr>
        </p:nvSpPr>
        <p:spPr/>
        <p:txBody>
          <a:bodyPr/>
          <a:lstStyle/>
          <a:p>
            <a:fld id="{033D5D55-88D1-49F9-9943-0F9A38A71C40}" type="slidenum">
              <a:rPr lang="en-IN" smtClean="0"/>
              <a:t>‹#›</a:t>
            </a:fld>
            <a:endParaRPr lang="en-IN"/>
          </a:p>
        </p:txBody>
      </p:sp>
    </p:spTree>
    <p:extLst>
      <p:ext uri="{BB962C8B-B14F-4D97-AF65-F5344CB8AC3E}">
        <p14:creationId xmlns:p14="http://schemas.microsoft.com/office/powerpoint/2010/main" val="403103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F20E1-7A3A-4078-B18B-FDCEFEC100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97771D9-1B93-4F3B-BBA1-6ED6E46E10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29DEF87-A6B3-4EE7-9028-D800CAF69C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5B07F2-8183-4EEF-82BB-A028C6EDAF96}"/>
              </a:ext>
            </a:extLst>
          </p:cNvPr>
          <p:cNvSpPr>
            <a:spLocks noGrp="1"/>
          </p:cNvSpPr>
          <p:nvPr>
            <p:ph type="dt" sz="half" idx="10"/>
          </p:nvPr>
        </p:nvSpPr>
        <p:spPr/>
        <p:txBody>
          <a:bodyPr/>
          <a:lstStyle/>
          <a:p>
            <a:fld id="{19908D45-6D3D-4E07-9EDF-82273FB9D5FC}" type="datetimeFigureOut">
              <a:rPr lang="en-IN" smtClean="0"/>
              <a:t>29-01-2022</a:t>
            </a:fld>
            <a:endParaRPr lang="en-IN"/>
          </a:p>
        </p:txBody>
      </p:sp>
      <p:sp>
        <p:nvSpPr>
          <p:cNvPr id="6" name="Footer Placeholder 5">
            <a:extLst>
              <a:ext uri="{FF2B5EF4-FFF2-40B4-BE49-F238E27FC236}">
                <a16:creationId xmlns:a16="http://schemas.microsoft.com/office/drawing/2014/main" id="{FB85209B-E761-4BDA-8800-603F42B3558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CFC5816-8C47-4128-9C6B-86FC55B33E53}"/>
              </a:ext>
            </a:extLst>
          </p:cNvPr>
          <p:cNvSpPr>
            <a:spLocks noGrp="1"/>
          </p:cNvSpPr>
          <p:nvPr>
            <p:ph type="sldNum" sz="quarter" idx="12"/>
          </p:nvPr>
        </p:nvSpPr>
        <p:spPr/>
        <p:txBody>
          <a:bodyPr/>
          <a:lstStyle/>
          <a:p>
            <a:fld id="{033D5D55-88D1-49F9-9943-0F9A38A71C40}" type="slidenum">
              <a:rPr lang="en-IN" smtClean="0"/>
              <a:t>‹#›</a:t>
            </a:fld>
            <a:endParaRPr lang="en-IN"/>
          </a:p>
        </p:txBody>
      </p:sp>
    </p:spTree>
    <p:extLst>
      <p:ext uri="{BB962C8B-B14F-4D97-AF65-F5344CB8AC3E}">
        <p14:creationId xmlns:p14="http://schemas.microsoft.com/office/powerpoint/2010/main" val="220876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1A8275-AF0D-47F8-96F0-8156BE0B40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14D5BA6-A842-4B6A-8978-5E9AF53BB3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0BEC7C8-E362-42A6-B75A-70CB4B215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08D45-6D3D-4E07-9EDF-82273FB9D5FC}" type="datetimeFigureOut">
              <a:rPr lang="en-IN" smtClean="0"/>
              <a:t>29-01-2022</a:t>
            </a:fld>
            <a:endParaRPr lang="en-IN"/>
          </a:p>
        </p:txBody>
      </p:sp>
      <p:sp>
        <p:nvSpPr>
          <p:cNvPr id="5" name="Footer Placeholder 4">
            <a:extLst>
              <a:ext uri="{FF2B5EF4-FFF2-40B4-BE49-F238E27FC236}">
                <a16:creationId xmlns:a16="http://schemas.microsoft.com/office/drawing/2014/main" id="{C0B4E205-FC5F-4AE4-BE6B-9A60440E72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57BC1BF-4CA3-4D5B-AA36-E2EF13CBC7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3D5D55-88D1-49F9-9943-0F9A38A71C40}" type="slidenum">
              <a:rPr lang="en-IN" smtClean="0"/>
              <a:t>‹#›</a:t>
            </a:fld>
            <a:endParaRPr lang="en-IN"/>
          </a:p>
        </p:txBody>
      </p:sp>
    </p:spTree>
    <p:extLst>
      <p:ext uri="{BB962C8B-B14F-4D97-AF65-F5344CB8AC3E}">
        <p14:creationId xmlns:p14="http://schemas.microsoft.com/office/powerpoint/2010/main" val="39919974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jpg"/><Relationship Id="rId7" Type="http://schemas.openxmlformats.org/officeDocument/2006/relationships/image" Target="../media/image12.gif"/><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7.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1.png">
            <a:extLst>
              <a:ext uri="{FF2B5EF4-FFF2-40B4-BE49-F238E27FC236}">
                <a16:creationId xmlns:a16="http://schemas.microsoft.com/office/drawing/2014/main" id="{54FD13C5-CEA3-4606-AC68-6EC625977890}"/>
              </a:ext>
            </a:extLst>
          </p:cNvPr>
          <p:cNvPicPr preferRelativeResize="0"/>
          <p:nvPr/>
        </p:nvPicPr>
        <p:blipFill>
          <a:blip r:embed="rId2" cstate="print"/>
          <a:stretch>
            <a:fillRect/>
          </a:stretch>
        </p:blipFill>
        <p:spPr>
          <a:xfrm>
            <a:off x="762037" y="488113"/>
            <a:ext cx="1459812" cy="1447493"/>
          </a:xfrm>
          <a:prstGeom prst="rect">
            <a:avLst/>
          </a:prstGeom>
          <a:noFill/>
        </p:spPr>
      </p:pic>
      <p:pic>
        <p:nvPicPr>
          <p:cNvPr id="5" name="image2.jpg">
            <a:extLst>
              <a:ext uri="{FF2B5EF4-FFF2-40B4-BE49-F238E27FC236}">
                <a16:creationId xmlns:a16="http://schemas.microsoft.com/office/drawing/2014/main" id="{2D03CC8E-B202-4BE7-840A-CFA3C4CC7C9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9193" y="488113"/>
            <a:ext cx="1814607" cy="157920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8338A4C-6674-4897-A7F3-D9571408832F}"/>
              </a:ext>
            </a:extLst>
          </p:cNvPr>
          <p:cNvSpPr txBox="1"/>
          <p:nvPr/>
        </p:nvSpPr>
        <p:spPr>
          <a:xfrm>
            <a:off x="2443296" y="291530"/>
            <a:ext cx="7095897" cy="1731243"/>
          </a:xfrm>
          <a:prstGeom prst="rect">
            <a:avLst/>
          </a:prstGeom>
          <a:noFill/>
        </p:spPr>
        <p:txBody>
          <a:bodyPr wrap="square">
            <a:spAutoFit/>
          </a:bodyPr>
          <a:lstStyle/>
          <a:p>
            <a:pPr marR="16510" algn="ctr">
              <a:spcBef>
                <a:spcPts val="365"/>
              </a:spcBef>
              <a:spcAft>
                <a:spcPts val="250"/>
              </a:spcAft>
            </a:pPr>
            <a:r>
              <a:rPr lang="en-IN" sz="2800" b="1" dirty="0">
                <a:effectLst/>
                <a:latin typeface="Times New Roman" panose="02020603050405020304" pitchFamily="18" charset="0"/>
                <a:ea typeface="Times New Roman" panose="02020603050405020304" pitchFamily="18" charset="0"/>
                <a:cs typeface="Times New Roman" panose="02020603050405020304" pitchFamily="18" charset="0"/>
              </a:rPr>
              <a:t>St. MARTIN’S ENGINEERING COLLEGE</a:t>
            </a:r>
            <a:endParaRPr lang="en-IN" sz="2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1143000" marR="1085850" indent="-2540" algn="ctr">
              <a:spcBef>
                <a:spcPts val="240"/>
              </a:spcBef>
              <a:spcAft>
                <a:spcPts val="250"/>
              </a:spcAft>
            </a:pPr>
            <a:r>
              <a:rPr lang="en-IN" sz="2400" b="1" dirty="0">
                <a:effectLst/>
                <a:latin typeface="Times New Roman" panose="02020603050405020304" pitchFamily="18" charset="0"/>
                <a:ea typeface="Times New Roman" panose="02020603050405020304" pitchFamily="18" charset="0"/>
                <a:cs typeface="Times New Roman" panose="02020603050405020304" pitchFamily="18" charset="0"/>
              </a:rPr>
              <a:t>(An Autonomous Institute)</a:t>
            </a:r>
            <a:endParaRPr lang="en-IN" sz="24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1143000" marR="1085850" indent="-2540" algn="ctr">
              <a:spcBef>
                <a:spcPts val="240"/>
              </a:spcBef>
              <a:spcAft>
                <a:spcPts val="250"/>
              </a:spcAft>
            </a:pPr>
            <a:r>
              <a:rPr lang="en-IN" sz="2400" b="1" dirty="0">
                <a:effectLst/>
                <a:latin typeface="Times New Roman" panose="02020603050405020304" pitchFamily="18" charset="0"/>
                <a:ea typeface="Times New Roman" panose="02020603050405020304" pitchFamily="18" charset="0"/>
                <a:cs typeface="Times New Roman" panose="02020603050405020304" pitchFamily="18" charset="0"/>
              </a:rPr>
              <a:t>Dhulapally, Secunderabad– 500100 </a:t>
            </a:r>
            <a:endParaRPr lang="en-IN" sz="24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1143000" marR="1085850" indent="-2540" algn="ctr">
              <a:spcBef>
                <a:spcPts val="240"/>
              </a:spcBef>
              <a:spcAft>
                <a:spcPts val="250"/>
              </a:spcAft>
            </a:pPr>
            <a:r>
              <a:rPr lang="en-IN" b="1" dirty="0">
                <a:latin typeface="Times New Roman" panose="02020603050405020304" pitchFamily="18" charset="0"/>
                <a:ea typeface="Times New Roman" panose="02020603050405020304" pitchFamily="18" charset="0"/>
                <a:cs typeface="Mangal" panose="02040503050203030202" pitchFamily="18" charset="0"/>
              </a:rPr>
              <a:t>NBA</a:t>
            </a:r>
            <a:r>
              <a:rPr lang="en-IN" sz="1800" b="1" dirty="0">
                <a:effectLst/>
                <a:latin typeface="Times New Roman" panose="02020603050405020304" pitchFamily="18" charset="0"/>
                <a:ea typeface="Times New Roman" panose="02020603050405020304" pitchFamily="18" charset="0"/>
                <a:cs typeface="Mangal" panose="02040503050203030202" pitchFamily="18" charset="0"/>
              </a:rPr>
              <a:t> &amp; NAAC A+ ACCREDITED</a:t>
            </a:r>
            <a:endParaRPr lang="en-IN" sz="1600" b="1" dirty="0">
              <a:effectLst/>
              <a:latin typeface="Calibri" panose="020F0502020204030204" pitchFamily="34" charset="0"/>
              <a:ea typeface="Calibri" panose="020F0502020204030204" pitchFamily="34" charset="0"/>
              <a:cs typeface="Mangal" panose="02040503050203030202" pitchFamily="18" charset="0"/>
            </a:endParaRPr>
          </a:p>
        </p:txBody>
      </p:sp>
      <p:sp>
        <p:nvSpPr>
          <p:cNvPr id="7" name="TextBox 6">
            <a:extLst>
              <a:ext uri="{FF2B5EF4-FFF2-40B4-BE49-F238E27FC236}">
                <a16:creationId xmlns:a16="http://schemas.microsoft.com/office/drawing/2014/main" id="{027E7581-854E-40ED-82BE-C4559C4A4EFA}"/>
              </a:ext>
            </a:extLst>
          </p:cNvPr>
          <p:cNvSpPr txBox="1"/>
          <p:nvPr/>
        </p:nvSpPr>
        <p:spPr>
          <a:xfrm>
            <a:off x="682398" y="3432769"/>
            <a:ext cx="5413602" cy="769441"/>
          </a:xfrm>
          <a:prstGeom prst="rect">
            <a:avLst/>
          </a:prstGeom>
          <a:noFill/>
        </p:spPr>
        <p:txBody>
          <a:bodyPr wrap="square" rtlCol="0">
            <a:spAutoFit/>
          </a:bodyPr>
          <a:lstStyle/>
          <a:p>
            <a:pPr algn="just"/>
            <a:r>
              <a:rPr lang="en-US" sz="2200" b="1" dirty="0">
                <a:latin typeface="Times New Roman" panose="02020603050405020304" pitchFamily="18" charset="0"/>
                <a:cs typeface="Times New Roman" panose="02020603050405020304" pitchFamily="18" charset="0"/>
              </a:rPr>
              <a:t>Mr. Shubhankar Mahajan (18K81A0554)</a:t>
            </a:r>
          </a:p>
          <a:p>
            <a:pPr algn="just"/>
            <a:r>
              <a:rPr lang="en-US" sz="2200" b="1" dirty="0">
                <a:latin typeface="Times New Roman" panose="02020603050405020304" pitchFamily="18" charset="0"/>
                <a:cs typeface="Times New Roman" panose="02020603050405020304" pitchFamily="18" charset="0"/>
              </a:rPr>
              <a:t>Ms. B. Prathyusha	       (18K81A0513)</a:t>
            </a:r>
          </a:p>
        </p:txBody>
      </p:sp>
      <p:sp>
        <p:nvSpPr>
          <p:cNvPr id="8" name="Subtitle 2">
            <a:extLst>
              <a:ext uri="{FF2B5EF4-FFF2-40B4-BE49-F238E27FC236}">
                <a16:creationId xmlns:a16="http://schemas.microsoft.com/office/drawing/2014/main" id="{53592B34-4445-49CC-A99E-179BF5A3A8C6}"/>
              </a:ext>
            </a:extLst>
          </p:cNvPr>
          <p:cNvSpPr txBox="1">
            <a:spLocks/>
          </p:cNvSpPr>
          <p:nvPr/>
        </p:nvSpPr>
        <p:spPr>
          <a:xfrm>
            <a:off x="-1" y="2391377"/>
            <a:ext cx="12192000" cy="93346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dirty="0">
                <a:latin typeface="Times New Roman" panose="02020603050405020304" pitchFamily="18" charset="0"/>
                <a:cs typeface="Times New Roman" panose="02020603050405020304" pitchFamily="18" charset="0"/>
              </a:rPr>
              <a:t>Effective Biometric Gait Recognition using One Shot Learning Algorithm</a:t>
            </a:r>
          </a:p>
        </p:txBody>
      </p:sp>
      <p:sp>
        <p:nvSpPr>
          <p:cNvPr id="9" name="TextBox 8">
            <a:extLst>
              <a:ext uri="{FF2B5EF4-FFF2-40B4-BE49-F238E27FC236}">
                <a16:creationId xmlns:a16="http://schemas.microsoft.com/office/drawing/2014/main" id="{95A07681-D85D-4C21-98AC-C26A4CC7706C}"/>
              </a:ext>
            </a:extLst>
          </p:cNvPr>
          <p:cNvSpPr txBox="1"/>
          <p:nvPr/>
        </p:nvSpPr>
        <p:spPr>
          <a:xfrm>
            <a:off x="2527176" y="4606179"/>
            <a:ext cx="7137647" cy="1846659"/>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Under the Guidance of</a:t>
            </a:r>
          </a:p>
          <a:p>
            <a:pPr algn="ctr"/>
            <a:r>
              <a:rPr lang="en-US" sz="2400" b="1" dirty="0">
                <a:latin typeface="Times New Roman" panose="02020603050405020304" pitchFamily="18" charset="0"/>
                <a:cs typeface="Times New Roman" panose="02020603050405020304" pitchFamily="18" charset="0"/>
              </a:rPr>
              <a:t>Dr. M. Narayanan </a:t>
            </a:r>
          </a:p>
          <a:p>
            <a:pPr algn="ctr"/>
            <a:r>
              <a:rPr lang="en-US" sz="1600" b="1" dirty="0">
                <a:latin typeface="Times New Roman" panose="02020603050405020304" pitchFamily="18" charset="0"/>
                <a:cs typeface="Times New Roman" panose="02020603050405020304" pitchFamily="18" charset="0"/>
              </a:rPr>
              <a:t>                                                                       M. Tech, Ph. D</a:t>
            </a:r>
          </a:p>
          <a:p>
            <a:pPr algn="ctr"/>
            <a:r>
              <a:rPr lang="en-US" sz="2400" b="1" dirty="0">
                <a:latin typeface="Times New Roman" panose="02020603050405020304" pitchFamily="18" charset="0"/>
                <a:cs typeface="Times New Roman" panose="02020603050405020304" pitchFamily="18" charset="0"/>
              </a:rPr>
              <a:t>Professor and Head,</a:t>
            </a:r>
          </a:p>
          <a:p>
            <a:pPr algn="ctr"/>
            <a:r>
              <a:rPr lang="en-US" sz="2400" b="1" dirty="0">
                <a:latin typeface="Times New Roman" panose="02020603050405020304" pitchFamily="18" charset="0"/>
                <a:cs typeface="Times New Roman" panose="02020603050405020304" pitchFamily="18" charset="0"/>
              </a:rPr>
              <a:t>Department of Computer Science and Engineering</a:t>
            </a:r>
            <a:endParaRPr lang="en-IN" sz="2400"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E340066-E0C5-4260-8F67-347A7715856E}"/>
              </a:ext>
            </a:extLst>
          </p:cNvPr>
          <p:cNvSpPr txBox="1"/>
          <p:nvPr/>
        </p:nvSpPr>
        <p:spPr>
          <a:xfrm>
            <a:off x="6096001" y="3432769"/>
            <a:ext cx="5879976" cy="1107996"/>
          </a:xfrm>
          <a:prstGeom prst="rect">
            <a:avLst/>
          </a:prstGeom>
          <a:noFill/>
        </p:spPr>
        <p:txBody>
          <a:bodyPr wrap="square" rtlCol="0">
            <a:spAutoFit/>
          </a:bodyPr>
          <a:lstStyle/>
          <a:p>
            <a:pPr algn="just"/>
            <a:r>
              <a:rPr lang="en-US" sz="2200" b="1" dirty="0">
                <a:latin typeface="Times New Roman" panose="02020603050405020304" pitchFamily="18" charset="0"/>
                <a:cs typeface="Times New Roman" panose="02020603050405020304" pitchFamily="18" charset="0"/>
              </a:rPr>
              <a:t>Ms. Maryjane </a:t>
            </a:r>
            <a:r>
              <a:rPr lang="en-US" sz="2200" b="1" dirty="0" err="1">
                <a:latin typeface="Times New Roman" panose="02020603050405020304" pitchFamily="18" charset="0"/>
                <a:cs typeface="Times New Roman" panose="02020603050405020304" pitchFamily="18" charset="0"/>
              </a:rPr>
              <a:t>Namya</a:t>
            </a:r>
            <a:r>
              <a:rPr lang="en-US" sz="2200" b="1" dirty="0">
                <a:latin typeface="Times New Roman" panose="02020603050405020304" pitchFamily="18" charset="0"/>
                <a:cs typeface="Times New Roman" panose="02020603050405020304" pitchFamily="18" charset="0"/>
              </a:rPr>
              <a:t>		(18K81A0538)</a:t>
            </a:r>
          </a:p>
          <a:p>
            <a:pPr algn="just"/>
            <a:r>
              <a:rPr lang="en-US" sz="2200" b="1" dirty="0">
                <a:latin typeface="Times New Roman" panose="02020603050405020304" pitchFamily="18" charset="0"/>
                <a:cs typeface="Times New Roman" panose="02020603050405020304" pitchFamily="18" charset="0"/>
              </a:rPr>
              <a:t>Ms. </a:t>
            </a:r>
            <a:r>
              <a:rPr lang="en-US" sz="2200" b="1" dirty="0" err="1">
                <a:latin typeface="Times New Roman" panose="02020603050405020304" pitchFamily="18" charset="0"/>
                <a:cs typeface="Times New Roman" panose="02020603050405020304" pitchFamily="18" charset="0"/>
              </a:rPr>
              <a:t>Ashwitha</a:t>
            </a:r>
            <a:r>
              <a:rPr lang="en-US" sz="2200" b="1" dirty="0">
                <a:latin typeface="Times New Roman" panose="02020603050405020304" pitchFamily="18" charset="0"/>
                <a:cs typeface="Times New Roman" panose="02020603050405020304" pitchFamily="18" charset="0"/>
              </a:rPr>
              <a:t>			(18K81A0520)</a:t>
            </a:r>
          </a:p>
          <a:p>
            <a:pPr algn="just"/>
            <a:endParaRPr lang="en-IN" sz="2200" dirty="0"/>
          </a:p>
        </p:txBody>
      </p:sp>
      <p:sp>
        <p:nvSpPr>
          <p:cNvPr id="11" name="Date Placeholder 2">
            <a:extLst>
              <a:ext uri="{FF2B5EF4-FFF2-40B4-BE49-F238E27FC236}">
                <a16:creationId xmlns:a16="http://schemas.microsoft.com/office/drawing/2014/main" id="{0208C26E-5226-4738-8F86-77A932AE7452}"/>
              </a:ext>
            </a:extLst>
          </p:cNvPr>
          <p:cNvSpPr>
            <a:spLocks noGrp="1"/>
          </p:cNvSpPr>
          <p:nvPr>
            <p:ph type="dt" sz="half" idx="10"/>
          </p:nvPr>
        </p:nvSpPr>
        <p:spPr>
          <a:xfrm>
            <a:off x="838200" y="6356350"/>
            <a:ext cx="2743200" cy="365125"/>
          </a:xfrm>
        </p:spPr>
        <p:txBody>
          <a:bodyPr/>
          <a:lstStyle/>
          <a:p>
            <a:fld id="{53957384-064F-4707-A26F-E1B9FA7D27CE}" type="datetime1">
              <a:rPr lang="en-IN" smtClean="0"/>
              <a:t>29-01-2022</a:t>
            </a:fld>
            <a:endParaRPr lang="en-IN"/>
          </a:p>
        </p:txBody>
      </p:sp>
      <p:sp>
        <p:nvSpPr>
          <p:cNvPr id="12" name="Slide Number Placeholder 3">
            <a:extLst>
              <a:ext uri="{FF2B5EF4-FFF2-40B4-BE49-F238E27FC236}">
                <a16:creationId xmlns:a16="http://schemas.microsoft.com/office/drawing/2014/main" id="{F4BC25EC-E0D9-41B7-8D7D-AEDE71BAC6DB}"/>
              </a:ext>
            </a:extLst>
          </p:cNvPr>
          <p:cNvSpPr>
            <a:spLocks noGrp="1"/>
          </p:cNvSpPr>
          <p:nvPr>
            <p:ph type="sldNum" sz="quarter" idx="12"/>
          </p:nvPr>
        </p:nvSpPr>
        <p:spPr>
          <a:xfrm>
            <a:off x="8610600" y="6356350"/>
            <a:ext cx="2743200" cy="365125"/>
          </a:xfrm>
        </p:spPr>
        <p:txBody>
          <a:bodyPr/>
          <a:lstStyle/>
          <a:p>
            <a:fld id="{BC361A3E-FB74-4C49-89E1-1E84EBE78113}" type="slidenum">
              <a:rPr lang="en-IN" smtClean="0"/>
              <a:t>1</a:t>
            </a:fld>
            <a:endParaRPr lang="en-IN"/>
          </a:p>
        </p:txBody>
      </p:sp>
    </p:spTree>
    <p:extLst>
      <p:ext uri="{BB962C8B-B14F-4D97-AF65-F5344CB8AC3E}">
        <p14:creationId xmlns:p14="http://schemas.microsoft.com/office/powerpoint/2010/main" val="1605450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76D2E-3A19-4D6C-8ADD-F94385C56703}"/>
              </a:ext>
            </a:extLst>
          </p:cNvPr>
          <p:cNvSpPr>
            <a:spLocks noGrp="1"/>
          </p:cNvSpPr>
          <p:nvPr>
            <p:ph type="title"/>
          </p:nvPr>
        </p:nvSpPr>
        <p:spPr>
          <a:xfrm>
            <a:off x="838200" y="0"/>
            <a:ext cx="10515600" cy="1203649"/>
          </a:xfrm>
        </p:spPr>
        <p:txBody>
          <a:bodyPr/>
          <a:lstStyle/>
          <a:p>
            <a:pPr algn="ctr"/>
            <a:r>
              <a:rPr lang="en-IN" sz="3600" b="1" dirty="0">
                <a:latin typeface="Times New Roman" panose="02020603050405020304" pitchFamily="18" charset="0"/>
                <a:cs typeface="Times New Roman" panose="02020603050405020304" pitchFamily="18" charset="0"/>
              </a:rPr>
              <a:t>MODULES (SPLIT –UP) </a:t>
            </a:r>
            <a:endParaRPr lang="en-IN" b="1"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26DB1357-346F-43D6-B767-9719C805C8B2}"/>
              </a:ext>
            </a:extLst>
          </p:cNvPr>
          <p:cNvSpPr>
            <a:spLocks noGrp="1"/>
          </p:cNvSpPr>
          <p:nvPr>
            <p:ph type="dt" sz="half" idx="10"/>
          </p:nvPr>
        </p:nvSpPr>
        <p:spPr/>
        <p:txBody>
          <a:bodyPr/>
          <a:lstStyle/>
          <a:p>
            <a:fld id="{D121BCBC-AF21-480F-8C1A-83C58722766A}" type="datetime1">
              <a:rPr lang="en-IN" smtClean="0"/>
              <a:t>29-01-2022</a:t>
            </a:fld>
            <a:endParaRPr lang="en-IN"/>
          </a:p>
        </p:txBody>
      </p:sp>
      <p:sp>
        <p:nvSpPr>
          <p:cNvPr id="5" name="Slide Number Placeholder 4">
            <a:extLst>
              <a:ext uri="{FF2B5EF4-FFF2-40B4-BE49-F238E27FC236}">
                <a16:creationId xmlns:a16="http://schemas.microsoft.com/office/drawing/2014/main" id="{11C5ADEE-5A48-4B7F-AF49-C8B9CBBC3FC9}"/>
              </a:ext>
            </a:extLst>
          </p:cNvPr>
          <p:cNvSpPr>
            <a:spLocks noGrp="1"/>
          </p:cNvSpPr>
          <p:nvPr>
            <p:ph type="sldNum" sz="quarter" idx="12"/>
          </p:nvPr>
        </p:nvSpPr>
        <p:spPr/>
        <p:txBody>
          <a:bodyPr/>
          <a:lstStyle/>
          <a:p>
            <a:fld id="{A0183BA4-7B10-4BE3-A0B2-A48721054ED6}" type="slidenum">
              <a:rPr lang="en-IN" smtClean="0"/>
              <a:t>10</a:t>
            </a:fld>
            <a:endParaRPr lang="en-IN" dirty="0"/>
          </a:p>
        </p:txBody>
      </p:sp>
      <p:pic>
        <p:nvPicPr>
          <p:cNvPr id="11" name="Content Placeholder 10" descr="A screenshot of a video game&#10;&#10;Description automatically generated">
            <a:extLst>
              <a:ext uri="{FF2B5EF4-FFF2-40B4-BE49-F238E27FC236}">
                <a16:creationId xmlns:a16="http://schemas.microsoft.com/office/drawing/2014/main" id="{4DD51602-0430-4858-93D1-85E14937B8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217300"/>
            <a:ext cx="2990313" cy="1594140"/>
          </a:xfrm>
        </p:spPr>
      </p:pic>
      <p:sp>
        <p:nvSpPr>
          <p:cNvPr id="12" name="TextBox 11">
            <a:extLst>
              <a:ext uri="{FF2B5EF4-FFF2-40B4-BE49-F238E27FC236}">
                <a16:creationId xmlns:a16="http://schemas.microsoft.com/office/drawing/2014/main" id="{3741303B-3846-43B4-9715-06A9730A8788}"/>
              </a:ext>
            </a:extLst>
          </p:cNvPr>
          <p:cNvSpPr txBox="1"/>
          <p:nvPr/>
        </p:nvSpPr>
        <p:spPr>
          <a:xfrm>
            <a:off x="627800" y="3032971"/>
            <a:ext cx="3510575"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1. Download Preprocessed Datasets from CBSR</a:t>
            </a:r>
            <a:endParaRPr lang="en-IN" sz="2400" dirty="0">
              <a:latin typeface="Times New Roman" panose="02020603050405020304" pitchFamily="18" charset="0"/>
              <a:cs typeface="Times New Roman" panose="02020603050405020304" pitchFamily="18" charset="0"/>
            </a:endParaRPr>
          </a:p>
        </p:txBody>
      </p:sp>
      <p:pic>
        <p:nvPicPr>
          <p:cNvPr id="14" name="Picture 13" descr="A picture containing blur&#10;&#10;Description automatically generated">
            <a:extLst>
              <a:ext uri="{FF2B5EF4-FFF2-40B4-BE49-F238E27FC236}">
                <a16:creationId xmlns:a16="http://schemas.microsoft.com/office/drawing/2014/main" id="{D004DDBB-3E0D-480D-8992-A1DA1CC872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4002" y="1217299"/>
            <a:ext cx="989001" cy="1689081"/>
          </a:xfrm>
          <a:prstGeom prst="rect">
            <a:avLst/>
          </a:prstGeom>
        </p:spPr>
      </p:pic>
      <p:sp>
        <p:nvSpPr>
          <p:cNvPr id="15" name="TextBox 14">
            <a:extLst>
              <a:ext uri="{FF2B5EF4-FFF2-40B4-BE49-F238E27FC236}">
                <a16:creationId xmlns:a16="http://schemas.microsoft.com/office/drawing/2014/main" id="{C7ADDE9A-C6B9-4049-83CC-3C5FAD4347E6}"/>
              </a:ext>
            </a:extLst>
          </p:cNvPr>
          <p:cNvSpPr txBox="1"/>
          <p:nvPr/>
        </p:nvSpPr>
        <p:spPr>
          <a:xfrm>
            <a:off x="4092331" y="3012966"/>
            <a:ext cx="2325760"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2. Generate GEI from Silhouettes</a:t>
            </a:r>
            <a:endParaRPr lang="en-IN" sz="2400" dirty="0">
              <a:latin typeface="Times New Roman" panose="02020603050405020304" pitchFamily="18" charset="0"/>
              <a:cs typeface="Times New Roman" panose="02020603050405020304" pitchFamily="18" charset="0"/>
            </a:endParaRPr>
          </a:p>
        </p:txBody>
      </p:sp>
      <p:sp>
        <p:nvSpPr>
          <p:cNvPr id="20" name="Arrow: Right 19">
            <a:extLst>
              <a:ext uri="{FF2B5EF4-FFF2-40B4-BE49-F238E27FC236}">
                <a16:creationId xmlns:a16="http://schemas.microsoft.com/office/drawing/2014/main" id="{1C15DDD6-A3C4-463E-81E7-B960BC9A3CCB}"/>
              </a:ext>
            </a:extLst>
          </p:cNvPr>
          <p:cNvSpPr/>
          <p:nvPr/>
        </p:nvSpPr>
        <p:spPr>
          <a:xfrm>
            <a:off x="3883105" y="2089135"/>
            <a:ext cx="842940" cy="2855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 name="Picture 20">
            <a:extLst>
              <a:ext uri="{FF2B5EF4-FFF2-40B4-BE49-F238E27FC236}">
                <a16:creationId xmlns:a16="http://schemas.microsoft.com/office/drawing/2014/main" id="{30C80B64-6C62-4E42-8E25-4B93B8B972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8354" y="939847"/>
            <a:ext cx="2403540" cy="1966533"/>
          </a:xfrm>
          <a:prstGeom prst="rect">
            <a:avLst/>
          </a:prstGeom>
        </p:spPr>
      </p:pic>
      <p:sp>
        <p:nvSpPr>
          <p:cNvPr id="22" name="TextBox 21">
            <a:extLst>
              <a:ext uri="{FF2B5EF4-FFF2-40B4-BE49-F238E27FC236}">
                <a16:creationId xmlns:a16="http://schemas.microsoft.com/office/drawing/2014/main" id="{F2F67881-D1B5-4BBB-9D13-614C7289878B}"/>
              </a:ext>
            </a:extLst>
          </p:cNvPr>
          <p:cNvSpPr txBox="1"/>
          <p:nvPr/>
        </p:nvSpPr>
        <p:spPr>
          <a:xfrm>
            <a:off x="9300566" y="2867705"/>
            <a:ext cx="2597478" cy="830997"/>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4. Apply </a:t>
            </a:r>
          </a:p>
          <a:p>
            <a:pPr algn="ctr"/>
            <a:r>
              <a:rPr lang="en-US" sz="2400" dirty="0">
                <a:latin typeface="Times New Roman" panose="02020603050405020304" pitchFamily="18" charset="0"/>
                <a:cs typeface="Times New Roman" panose="02020603050405020304" pitchFamily="18" charset="0"/>
              </a:rPr>
              <a:t>One Shot Learning</a:t>
            </a:r>
            <a:endParaRPr lang="en-IN" sz="2400" dirty="0">
              <a:latin typeface="Times New Roman" panose="02020603050405020304" pitchFamily="18" charset="0"/>
              <a:cs typeface="Times New Roman" panose="02020603050405020304" pitchFamily="18" charset="0"/>
            </a:endParaRPr>
          </a:p>
        </p:txBody>
      </p:sp>
      <p:sp>
        <p:nvSpPr>
          <p:cNvPr id="23" name="Arrow: Right 22">
            <a:extLst>
              <a:ext uri="{FF2B5EF4-FFF2-40B4-BE49-F238E27FC236}">
                <a16:creationId xmlns:a16="http://schemas.microsoft.com/office/drawing/2014/main" id="{E12DFD82-B879-48D2-BE30-655110F1E2C9}"/>
              </a:ext>
            </a:extLst>
          </p:cNvPr>
          <p:cNvSpPr/>
          <p:nvPr/>
        </p:nvSpPr>
        <p:spPr>
          <a:xfrm>
            <a:off x="5880752" y="2089135"/>
            <a:ext cx="842940" cy="2855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9" name="Picture 28" descr="Graphical user interface, icon&#10;&#10;Description automatically generated">
            <a:extLst>
              <a:ext uri="{FF2B5EF4-FFF2-40B4-BE49-F238E27FC236}">
                <a16:creationId xmlns:a16="http://schemas.microsoft.com/office/drawing/2014/main" id="{685C6F7D-ED2C-4797-8E39-631804D907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7639" y="1059966"/>
            <a:ext cx="2747962" cy="2062162"/>
          </a:xfrm>
          <a:prstGeom prst="rect">
            <a:avLst/>
          </a:prstGeom>
        </p:spPr>
      </p:pic>
      <p:sp>
        <p:nvSpPr>
          <p:cNvPr id="30" name="TextBox 29">
            <a:extLst>
              <a:ext uri="{FF2B5EF4-FFF2-40B4-BE49-F238E27FC236}">
                <a16:creationId xmlns:a16="http://schemas.microsoft.com/office/drawing/2014/main" id="{1A1D8581-2892-468F-A2C8-3621CD585854}"/>
              </a:ext>
            </a:extLst>
          </p:cNvPr>
          <p:cNvSpPr txBox="1"/>
          <p:nvPr/>
        </p:nvSpPr>
        <p:spPr>
          <a:xfrm>
            <a:off x="6271406" y="2976621"/>
            <a:ext cx="2960428" cy="830997"/>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3. Get HOG and LBP Features</a:t>
            </a:r>
            <a:endParaRPr lang="en-IN" sz="2400" dirty="0">
              <a:latin typeface="Times New Roman" panose="02020603050405020304" pitchFamily="18" charset="0"/>
              <a:cs typeface="Times New Roman" panose="02020603050405020304" pitchFamily="18" charset="0"/>
            </a:endParaRPr>
          </a:p>
        </p:txBody>
      </p:sp>
      <p:sp>
        <p:nvSpPr>
          <p:cNvPr id="32" name="Arrow: Right 31">
            <a:extLst>
              <a:ext uri="{FF2B5EF4-FFF2-40B4-BE49-F238E27FC236}">
                <a16:creationId xmlns:a16="http://schemas.microsoft.com/office/drawing/2014/main" id="{024ED95B-DFFE-4211-ACF7-8BBDA5816B52}"/>
              </a:ext>
            </a:extLst>
          </p:cNvPr>
          <p:cNvSpPr/>
          <p:nvPr/>
        </p:nvSpPr>
        <p:spPr>
          <a:xfrm>
            <a:off x="8871471" y="2056942"/>
            <a:ext cx="668315" cy="2855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7" name="Picture 36">
            <a:extLst>
              <a:ext uri="{FF2B5EF4-FFF2-40B4-BE49-F238E27FC236}">
                <a16:creationId xmlns:a16="http://schemas.microsoft.com/office/drawing/2014/main" id="{841A85CE-A464-492C-8C0A-D6608B3403FC}"/>
              </a:ext>
            </a:extLst>
          </p:cNvPr>
          <p:cNvPicPr>
            <a:picLocks noChangeAspect="1"/>
          </p:cNvPicPr>
          <p:nvPr/>
        </p:nvPicPr>
        <p:blipFill>
          <a:blip r:embed="rId6"/>
          <a:stretch>
            <a:fillRect/>
          </a:stretch>
        </p:blipFill>
        <p:spPr>
          <a:xfrm>
            <a:off x="9539786" y="4219066"/>
            <a:ext cx="1180989" cy="1211664"/>
          </a:xfrm>
          <a:prstGeom prst="rect">
            <a:avLst/>
          </a:prstGeom>
        </p:spPr>
      </p:pic>
      <p:sp>
        <p:nvSpPr>
          <p:cNvPr id="38" name="TextBox 37">
            <a:extLst>
              <a:ext uri="{FF2B5EF4-FFF2-40B4-BE49-F238E27FC236}">
                <a16:creationId xmlns:a16="http://schemas.microsoft.com/office/drawing/2014/main" id="{BAE3AFC0-3B3F-4802-8FE1-CF03B9B7158D}"/>
              </a:ext>
            </a:extLst>
          </p:cNvPr>
          <p:cNvSpPr txBox="1"/>
          <p:nvPr/>
        </p:nvSpPr>
        <p:spPr>
          <a:xfrm>
            <a:off x="9192508" y="5430730"/>
            <a:ext cx="2343338"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5. Comparison</a:t>
            </a:r>
            <a:endParaRPr lang="en-IN" sz="2400" dirty="0">
              <a:latin typeface="Times New Roman" panose="02020603050405020304" pitchFamily="18" charset="0"/>
              <a:cs typeface="Times New Roman" panose="02020603050405020304" pitchFamily="18" charset="0"/>
            </a:endParaRPr>
          </a:p>
        </p:txBody>
      </p:sp>
      <p:pic>
        <p:nvPicPr>
          <p:cNvPr id="40" name="Picture 39">
            <a:extLst>
              <a:ext uri="{FF2B5EF4-FFF2-40B4-BE49-F238E27FC236}">
                <a16:creationId xmlns:a16="http://schemas.microsoft.com/office/drawing/2014/main" id="{E90C0222-109E-4243-9A2E-559922527C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24515" y="4052168"/>
            <a:ext cx="2050872" cy="1888593"/>
          </a:xfrm>
          <a:prstGeom prst="rect">
            <a:avLst/>
          </a:prstGeom>
        </p:spPr>
      </p:pic>
      <p:sp>
        <p:nvSpPr>
          <p:cNvPr id="41" name="TextBox 40">
            <a:extLst>
              <a:ext uri="{FF2B5EF4-FFF2-40B4-BE49-F238E27FC236}">
                <a16:creationId xmlns:a16="http://schemas.microsoft.com/office/drawing/2014/main" id="{9D8FDCF3-A720-45FD-99EC-0347F262ABEB}"/>
              </a:ext>
            </a:extLst>
          </p:cNvPr>
          <p:cNvSpPr txBox="1"/>
          <p:nvPr/>
        </p:nvSpPr>
        <p:spPr>
          <a:xfrm>
            <a:off x="6361193" y="6012445"/>
            <a:ext cx="1592463"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5.1. MLP</a:t>
            </a:r>
            <a:endParaRPr lang="en-IN" sz="2400" dirty="0">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C1AA68D5-9321-4FE3-BF50-A00A60E1729B}"/>
              </a:ext>
            </a:extLst>
          </p:cNvPr>
          <p:cNvSpPr txBox="1"/>
          <p:nvPr/>
        </p:nvSpPr>
        <p:spPr>
          <a:xfrm>
            <a:off x="5295154" y="4996464"/>
            <a:ext cx="300082" cy="369332"/>
          </a:xfrm>
          <a:prstGeom prst="rect">
            <a:avLst/>
          </a:prstGeom>
          <a:noFill/>
        </p:spPr>
        <p:txBody>
          <a:bodyPr wrap="none" rtlCol="0">
            <a:spAutoFit/>
          </a:bodyPr>
          <a:lstStyle/>
          <a:p>
            <a:r>
              <a:rPr lang="en-US" dirty="0"/>
              <a:t>+</a:t>
            </a:r>
            <a:endParaRPr lang="en-IN" dirty="0"/>
          </a:p>
        </p:txBody>
      </p:sp>
      <p:pic>
        <p:nvPicPr>
          <p:cNvPr id="44" name="Picture 43">
            <a:extLst>
              <a:ext uri="{FF2B5EF4-FFF2-40B4-BE49-F238E27FC236}">
                <a16:creationId xmlns:a16="http://schemas.microsoft.com/office/drawing/2014/main" id="{D04BFF16-37D6-46D4-9AB9-45E26A3B508C}"/>
              </a:ext>
            </a:extLst>
          </p:cNvPr>
          <p:cNvPicPr>
            <a:picLocks noChangeAspect="1"/>
          </p:cNvPicPr>
          <p:nvPr/>
        </p:nvPicPr>
        <p:blipFill>
          <a:blip r:embed="rId8"/>
          <a:stretch>
            <a:fillRect/>
          </a:stretch>
        </p:blipFill>
        <p:spPr>
          <a:xfrm>
            <a:off x="2892024" y="3959621"/>
            <a:ext cx="2084895" cy="1890540"/>
          </a:xfrm>
          <a:prstGeom prst="rect">
            <a:avLst/>
          </a:prstGeom>
        </p:spPr>
      </p:pic>
      <p:sp>
        <p:nvSpPr>
          <p:cNvPr id="45" name="TextBox 44">
            <a:extLst>
              <a:ext uri="{FF2B5EF4-FFF2-40B4-BE49-F238E27FC236}">
                <a16:creationId xmlns:a16="http://schemas.microsoft.com/office/drawing/2014/main" id="{ADEC04DA-4072-40FA-8BDA-EAD52C362BE0}"/>
              </a:ext>
            </a:extLst>
          </p:cNvPr>
          <p:cNvSpPr txBox="1"/>
          <p:nvPr/>
        </p:nvSpPr>
        <p:spPr>
          <a:xfrm>
            <a:off x="2772182" y="5985149"/>
            <a:ext cx="3065987"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5.2. Random Forest</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3633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76D2E-3A19-4D6C-8ADD-F94385C56703}"/>
              </a:ext>
            </a:extLst>
          </p:cNvPr>
          <p:cNvSpPr>
            <a:spLocks noGrp="1"/>
          </p:cNvSpPr>
          <p:nvPr>
            <p:ph type="title"/>
          </p:nvPr>
        </p:nvSpPr>
        <p:spPr>
          <a:xfrm>
            <a:off x="0" y="2827175"/>
            <a:ext cx="12192000" cy="1203649"/>
          </a:xfrm>
        </p:spPr>
        <p:txBody>
          <a:bodyPr>
            <a:normAutofit/>
          </a:bodyPr>
          <a:lstStyle/>
          <a:p>
            <a:pPr algn="ctr"/>
            <a:r>
              <a:rPr lang="en-IN" sz="3600" b="1" dirty="0">
                <a:latin typeface="Times New Roman" panose="02020603050405020304" pitchFamily="18" charset="0"/>
                <a:cs typeface="Times New Roman" panose="02020603050405020304" pitchFamily="18" charset="0"/>
              </a:rPr>
              <a:t>QUERIES ??</a:t>
            </a:r>
            <a:endParaRPr lang="en-IN" b="1"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26DB1357-346F-43D6-B767-9719C805C8B2}"/>
              </a:ext>
            </a:extLst>
          </p:cNvPr>
          <p:cNvSpPr>
            <a:spLocks noGrp="1"/>
          </p:cNvSpPr>
          <p:nvPr>
            <p:ph type="dt" sz="half" idx="10"/>
          </p:nvPr>
        </p:nvSpPr>
        <p:spPr/>
        <p:txBody>
          <a:bodyPr/>
          <a:lstStyle/>
          <a:p>
            <a:fld id="{D121BCBC-AF21-480F-8C1A-83C58722766A}" type="datetime1">
              <a:rPr lang="en-IN" smtClean="0"/>
              <a:t>29-01-2022</a:t>
            </a:fld>
            <a:endParaRPr lang="en-IN"/>
          </a:p>
        </p:txBody>
      </p:sp>
      <p:sp>
        <p:nvSpPr>
          <p:cNvPr id="5" name="Slide Number Placeholder 4">
            <a:extLst>
              <a:ext uri="{FF2B5EF4-FFF2-40B4-BE49-F238E27FC236}">
                <a16:creationId xmlns:a16="http://schemas.microsoft.com/office/drawing/2014/main" id="{11C5ADEE-5A48-4B7F-AF49-C8B9CBBC3FC9}"/>
              </a:ext>
            </a:extLst>
          </p:cNvPr>
          <p:cNvSpPr>
            <a:spLocks noGrp="1"/>
          </p:cNvSpPr>
          <p:nvPr>
            <p:ph type="sldNum" sz="quarter" idx="12"/>
          </p:nvPr>
        </p:nvSpPr>
        <p:spPr/>
        <p:txBody>
          <a:bodyPr/>
          <a:lstStyle/>
          <a:p>
            <a:fld id="{A0183BA4-7B10-4BE3-A0B2-A48721054ED6}" type="slidenum">
              <a:rPr lang="en-IN" smtClean="0"/>
              <a:t>11</a:t>
            </a:fld>
            <a:endParaRPr lang="en-IN"/>
          </a:p>
        </p:txBody>
      </p:sp>
    </p:spTree>
    <p:extLst>
      <p:ext uri="{BB962C8B-B14F-4D97-AF65-F5344CB8AC3E}">
        <p14:creationId xmlns:p14="http://schemas.microsoft.com/office/powerpoint/2010/main" val="1163273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76D2E-3A19-4D6C-8ADD-F94385C56703}"/>
              </a:ext>
            </a:extLst>
          </p:cNvPr>
          <p:cNvSpPr>
            <a:spLocks noGrp="1"/>
          </p:cNvSpPr>
          <p:nvPr>
            <p:ph type="title"/>
          </p:nvPr>
        </p:nvSpPr>
        <p:spPr>
          <a:xfrm>
            <a:off x="0" y="2827175"/>
            <a:ext cx="12192000" cy="1203649"/>
          </a:xfrm>
        </p:spPr>
        <p:txBody>
          <a:bodyPr/>
          <a:lstStyle/>
          <a:p>
            <a:pPr algn="ctr"/>
            <a:r>
              <a:rPr lang="en-IN" sz="3600" b="1" dirty="0">
                <a:latin typeface="Times New Roman" panose="02020603050405020304" pitchFamily="18" charset="0"/>
                <a:cs typeface="Times New Roman" panose="02020603050405020304" pitchFamily="18" charset="0"/>
              </a:rPr>
              <a:t>THANK YOU</a:t>
            </a:r>
            <a:endParaRPr lang="en-IN" b="1"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26DB1357-346F-43D6-B767-9719C805C8B2}"/>
              </a:ext>
            </a:extLst>
          </p:cNvPr>
          <p:cNvSpPr>
            <a:spLocks noGrp="1"/>
          </p:cNvSpPr>
          <p:nvPr>
            <p:ph type="dt" sz="half" idx="10"/>
          </p:nvPr>
        </p:nvSpPr>
        <p:spPr/>
        <p:txBody>
          <a:bodyPr/>
          <a:lstStyle/>
          <a:p>
            <a:fld id="{D121BCBC-AF21-480F-8C1A-83C58722766A}" type="datetime1">
              <a:rPr lang="en-IN" smtClean="0"/>
              <a:t>29-01-2022</a:t>
            </a:fld>
            <a:endParaRPr lang="en-IN"/>
          </a:p>
        </p:txBody>
      </p:sp>
      <p:sp>
        <p:nvSpPr>
          <p:cNvPr id="5" name="Slide Number Placeholder 4">
            <a:extLst>
              <a:ext uri="{FF2B5EF4-FFF2-40B4-BE49-F238E27FC236}">
                <a16:creationId xmlns:a16="http://schemas.microsoft.com/office/drawing/2014/main" id="{11C5ADEE-5A48-4B7F-AF49-C8B9CBBC3FC9}"/>
              </a:ext>
            </a:extLst>
          </p:cNvPr>
          <p:cNvSpPr>
            <a:spLocks noGrp="1"/>
          </p:cNvSpPr>
          <p:nvPr>
            <p:ph type="sldNum" sz="quarter" idx="12"/>
          </p:nvPr>
        </p:nvSpPr>
        <p:spPr/>
        <p:txBody>
          <a:bodyPr/>
          <a:lstStyle/>
          <a:p>
            <a:fld id="{A0183BA4-7B10-4BE3-A0B2-A48721054ED6}" type="slidenum">
              <a:rPr lang="en-IN" smtClean="0"/>
              <a:t>12</a:t>
            </a:fld>
            <a:endParaRPr lang="en-IN"/>
          </a:p>
        </p:txBody>
      </p:sp>
    </p:spTree>
    <p:extLst>
      <p:ext uri="{BB962C8B-B14F-4D97-AF65-F5344CB8AC3E}">
        <p14:creationId xmlns:p14="http://schemas.microsoft.com/office/powerpoint/2010/main" val="507840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76D2E-3A19-4D6C-8ADD-F94385C56703}"/>
              </a:ext>
            </a:extLst>
          </p:cNvPr>
          <p:cNvSpPr>
            <a:spLocks noGrp="1"/>
          </p:cNvSpPr>
          <p:nvPr>
            <p:ph type="title"/>
          </p:nvPr>
        </p:nvSpPr>
        <p:spPr>
          <a:xfrm>
            <a:off x="0" y="2827175"/>
            <a:ext cx="12192000" cy="1203649"/>
          </a:xfrm>
        </p:spPr>
        <p:txBody>
          <a:bodyPr/>
          <a:lstStyle/>
          <a:p>
            <a:pPr algn="ctr"/>
            <a:r>
              <a:rPr lang="en-IN" sz="3600" b="1" dirty="0">
                <a:latin typeface="Times New Roman" panose="02020603050405020304" pitchFamily="18" charset="0"/>
                <a:cs typeface="Times New Roman" panose="02020603050405020304" pitchFamily="18" charset="0"/>
              </a:rPr>
              <a:t>THANK YOU</a:t>
            </a:r>
            <a:endParaRPr lang="en-IN" b="1"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26DB1357-346F-43D6-B767-9719C805C8B2}"/>
              </a:ext>
            </a:extLst>
          </p:cNvPr>
          <p:cNvSpPr>
            <a:spLocks noGrp="1"/>
          </p:cNvSpPr>
          <p:nvPr>
            <p:ph type="dt" sz="half" idx="10"/>
          </p:nvPr>
        </p:nvSpPr>
        <p:spPr/>
        <p:txBody>
          <a:bodyPr/>
          <a:lstStyle/>
          <a:p>
            <a:fld id="{D121BCBC-AF21-480F-8C1A-83C58722766A}" type="datetime1">
              <a:rPr lang="en-IN" smtClean="0"/>
              <a:t>29-01-2022</a:t>
            </a:fld>
            <a:endParaRPr lang="en-IN"/>
          </a:p>
        </p:txBody>
      </p:sp>
      <p:sp>
        <p:nvSpPr>
          <p:cNvPr id="5" name="Slide Number Placeholder 4">
            <a:extLst>
              <a:ext uri="{FF2B5EF4-FFF2-40B4-BE49-F238E27FC236}">
                <a16:creationId xmlns:a16="http://schemas.microsoft.com/office/drawing/2014/main" id="{11C5ADEE-5A48-4B7F-AF49-C8B9CBBC3FC9}"/>
              </a:ext>
            </a:extLst>
          </p:cNvPr>
          <p:cNvSpPr>
            <a:spLocks noGrp="1"/>
          </p:cNvSpPr>
          <p:nvPr>
            <p:ph type="sldNum" sz="quarter" idx="12"/>
          </p:nvPr>
        </p:nvSpPr>
        <p:spPr/>
        <p:txBody>
          <a:bodyPr/>
          <a:lstStyle/>
          <a:p>
            <a:fld id="{A0183BA4-7B10-4BE3-A0B2-A48721054ED6}" type="slidenum">
              <a:rPr lang="en-IN" smtClean="0"/>
              <a:t>13</a:t>
            </a:fld>
            <a:endParaRPr lang="en-IN"/>
          </a:p>
        </p:txBody>
      </p:sp>
    </p:spTree>
    <p:extLst>
      <p:ext uri="{BB962C8B-B14F-4D97-AF65-F5344CB8AC3E}">
        <p14:creationId xmlns:p14="http://schemas.microsoft.com/office/powerpoint/2010/main" val="1134411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76D2E-3A19-4D6C-8ADD-F94385C56703}"/>
              </a:ext>
            </a:extLst>
          </p:cNvPr>
          <p:cNvSpPr>
            <a:spLocks noGrp="1"/>
          </p:cNvSpPr>
          <p:nvPr>
            <p:ph type="title"/>
          </p:nvPr>
        </p:nvSpPr>
        <p:spPr/>
        <p:txBody>
          <a:bodyPr/>
          <a:lstStyle/>
          <a:p>
            <a:pPr algn="ctr"/>
            <a:r>
              <a:rPr lang="en-IN" sz="3600" b="1" dirty="0">
                <a:latin typeface="Times New Roman" panose="02020603050405020304" pitchFamily="18" charset="0"/>
                <a:cs typeface="Times New Roman" panose="02020603050405020304" pitchFamily="18" charset="0"/>
              </a:rPr>
              <a:t>ABSTRACT</a:t>
            </a:r>
            <a:endParaRPr lang="en-IN" b="1"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DDF7D23B-899E-4005-9149-37D684FB5E3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879223" y="2142699"/>
            <a:ext cx="3955962" cy="3540586"/>
          </a:xfrm>
        </p:spPr>
      </p:pic>
      <p:sp>
        <p:nvSpPr>
          <p:cNvPr id="8" name="Content Placeholder 7">
            <a:extLst>
              <a:ext uri="{FF2B5EF4-FFF2-40B4-BE49-F238E27FC236}">
                <a16:creationId xmlns:a16="http://schemas.microsoft.com/office/drawing/2014/main" id="{4FD4E826-A0FA-4700-BD90-98FD454F64E7}"/>
              </a:ext>
            </a:extLst>
          </p:cNvPr>
          <p:cNvSpPr>
            <a:spLocks noGrp="1"/>
          </p:cNvSpPr>
          <p:nvPr>
            <p:ph sz="half" idx="2"/>
          </p:nvPr>
        </p:nvSpPr>
        <p:spPr>
          <a:xfrm>
            <a:off x="838200" y="1825625"/>
            <a:ext cx="5181600" cy="4351338"/>
          </a:xfrm>
        </p:spPr>
        <p:txBody>
          <a:bodyPr>
            <a:normAutofit/>
          </a:bodyPr>
          <a:lstStyle/>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Everyone's walking style (gait) is unique, and it has been shown that both humans and computers are very good at recognizing known gait patterns.</a:t>
            </a:r>
          </a:p>
          <a:p>
            <a:r>
              <a:rPr lang="en-US" sz="2400" dirty="0">
                <a:latin typeface="Times New Roman" panose="02020603050405020304" pitchFamily="18" charset="0"/>
                <a:cs typeface="Times New Roman" panose="02020603050405020304" pitchFamily="18" charset="0"/>
              </a:rPr>
              <a:t>This can be used as a biometric form that can be utilized to effectively recognize a person by his/her walking style.</a:t>
            </a:r>
          </a:p>
        </p:txBody>
      </p:sp>
      <p:sp>
        <p:nvSpPr>
          <p:cNvPr id="4" name="Date Placeholder 3">
            <a:extLst>
              <a:ext uri="{FF2B5EF4-FFF2-40B4-BE49-F238E27FC236}">
                <a16:creationId xmlns:a16="http://schemas.microsoft.com/office/drawing/2014/main" id="{26DB1357-346F-43D6-B767-9719C805C8B2}"/>
              </a:ext>
            </a:extLst>
          </p:cNvPr>
          <p:cNvSpPr>
            <a:spLocks noGrp="1"/>
          </p:cNvSpPr>
          <p:nvPr>
            <p:ph type="dt" sz="half" idx="10"/>
          </p:nvPr>
        </p:nvSpPr>
        <p:spPr/>
        <p:txBody>
          <a:bodyPr/>
          <a:lstStyle/>
          <a:p>
            <a:fld id="{D121BCBC-AF21-480F-8C1A-83C58722766A}" type="datetime1">
              <a:rPr lang="en-IN" smtClean="0"/>
              <a:t>29-01-2022</a:t>
            </a:fld>
            <a:endParaRPr lang="en-IN"/>
          </a:p>
        </p:txBody>
      </p:sp>
      <p:sp>
        <p:nvSpPr>
          <p:cNvPr id="5" name="Slide Number Placeholder 4">
            <a:extLst>
              <a:ext uri="{FF2B5EF4-FFF2-40B4-BE49-F238E27FC236}">
                <a16:creationId xmlns:a16="http://schemas.microsoft.com/office/drawing/2014/main" id="{11C5ADEE-5A48-4B7F-AF49-C8B9CBBC3FC9}"/>
              </a:ext>
            </a:extLst>
          </p:cNvPr>
          <p:cNvSpPr>
            <a:spLocks noGrp="1"/>
          </p:cNvSpPr>
          <p:nvPr>
            <p:ph type="sldNum" sz="quarter" idx="12"/>
          </p:nvPr>
        </p:nvSpPr>
        <p:spPr/>
        <p:txBody>
          <a:bodyPr/>
          <a:lstStyle/>
          <a:p>
            <a:fld id="{A0183BA4-7B10-4BE3-A0B2-A48721054ED6}" type="slidenum">
              <a:rPr lang="en-IN" smtClean="0"/>
              <a:t>2</a:t>
            </a:fld>
            <a:endParaRPr lang="en-IN"/>
          </a:p>
        </p:txBody>
      </p:sp>
    </p:spTree>
    <p:extLst>
      <p:ext uri="{BB962C8B-B14F-4D97-AF65-F5344CB8AC3E}">
        <p14:creationId xmlns:p14="http://schemas.microsoft.com/office/powerpoint/2010/main" val="1287536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76D2E-3A19-4D6C-8ADD-F94385C56703}"/>
              </a:ext>
            </a:extLst>
          </p:cNvPr>
          <p:cNvSpPr>
            <a:spLocks noGrp="1"/>
          </p:cNvSpPr>
          <p:nvPr>
            <p:ph type="title"/>
          </p:nvPr>
        </p:nvSpPr>
        <p:spPr>
          <a:xfrm>
            <a:off x="0" y="0"/>
            <a:ext cx="12192000" cy="1203649"/>
          </a:xfrm>
        </p:spPr>
        <p:txBody>
          <a:bodyPr/>
          <a:lstStyle/>
          <a:p>
            <a:pPr algn="ctr"/>
            <a:r>
              <a:rPr lang="en-IN" sz="3600" b="1" dirty="0">
                <a:latin typeface="Times New Roman" panose="02020603050405020304" pitchFamily="18" charset="0"/>
                <a:cs typeface="Times New Roman" panose="02020603050405020304" pitchFamily="18" charset="0"/>
              </a:rPr>
              <a:t>INTRODUCTION</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CFCE915-4185-4C62-8EF2-A59B4F631E3C}"/>
              </a:ext>
            </a:extLst>
          </p:cNvPr>
          <p:cNvSpPr>
            <a:spLocks noGrp="1"/>
          </p:cNvSpPr>
          <p:nvPr>
            <p:ph idx="1"/>
          </p:nvPr>
        </p:nvSpPr>
        <p:spPr>
          <a:xfrm>
            <a:off x="838200" y="1507509"/>
            <a:ext cx="10515600" cy="1430369"/>
          </a:xfrm>
        </p:spPr>
        <p:txBody>
          <a:bodyPr>
            <a:normAutofit/>
          </a:bodyPr>
          <a:lstStyle/>
          <a:p>
            <a:r>
              <a:rPr lang="en-US" sz="2400" dirty="0">
                <a:latin typeface="Times New Roman" panose="02020603050405020304" pitchFamily="18" charset="0"/>
                <a:cs typeface="Times New Roman" panose="02020603050405020304" pitchFamily="18" charset="0"/>
              </a:rPr>
              <a:t>Having to detect faces/acquiring fingerprint to uniquely identify the person in the current situation isn’t ideal and requires cooperation from the people themselves.</a:t>
            </a:r>
            <a:r>
              <a:rPr lang="en-IN" sz="2400" dirty="0">
                <a:latin typeface="Times New Roman" panose="02020603050405020304" pitchFamily="18" charset="0"/>
                <a:cs typeface="Times New Roman" panose="02020603050405020304" pitchFamily="18" charset="0"/>
              </a:rPr>
              <a:t> </a:t>
            </a:r>
          </a:p>
        </p:txBody>
      </p:sp>
      <p:sp>
        <p:nvSpPr>
          <p:cNvPr id="4" name="Date Placeholder 3">
            <a:extLst>
              <a:ext uri="{FF2B5EF4-FFF2-40B4-BE49-F238E27FC236}">
                <a16:creationId xmlns:a16="http://schemas.microsoft.com/office/drawing/2014/main" id="{26DB1357-346F-43D6-B767-9719C805C8B2}"/>
              </a:ext>
            </a:extLst>
          </p:cNvPr>
          <p:cNvSpPr>
            <a:spLocks noGrp="1"/>
          </p:cNvSpPr>
          <p:nvPr>
            <p:ph type="dt" sz="half" idx="10"/>
          </p:nvPr>
        </p:nvSpPr>
        <p:spPr/>
        <p:txBody>
          <a:bodyPr/>
          <a:lstStyle/>
          <a:p>
            <a:fld id="{D121BCBC-AF21-480F-8C1A-83C58722766A}" type="datetime1">
              <a:rPr lang="en-IN" smtClean="0"/>
              <a:t>29-01-2022</a:t>
            </a:fld>
            <a:endParaRPr lang="en-IN"/>
          </a:p>
        </p:txBody>
      </p:sp>
      <p:sp>
        <p:nvSpPr>
          <p:cNvPr id="5" name="Slide Number Placeholder 4">
            <a:extLst>
              <a:ext uri="{FF2B5EF4-FFF2-40B4-BE49-F238E27FC236}">
                <a16:creationId xmlns:a16="http://schemas.microsoft.com/office/drawing/2014/main" id="{11C5ADEE-5A48-4B7F-AF49-C8B9CBBC3FC9}"/>
              </a:ext>
            </a:extLst>
          </p:cNvPr>
          <p:cNvSpPr>
            <a:spLocks noGrp="1"/>
          </p:cNvSpPr>
          <p:nvPr>
            <p:ph type="sldNum" sz="quarter" idx="12"/>
          </p:nvPr>
        </p:nvSpPr>
        <p:spPr/>
        <p:txBody>
          <a:bodyPr/>
          <a:lstStyle/>
          <a:p>
            <a:fld id="{A0183BA4-7B10-4BE3-A0B2-A48721054ED6}" type="slidenum">
              <a:rPr lang="en-IN" smtClean="0"/>
              <a:t>3</a:t>
            </a:fld>
            <a:endParaRPr lang="en-IN"/>
          </a:p>
        </p:txBody>
      </p:sp>
      <p:pic>
        <p:nvPicPr>
          <p:cNvPr id="7" name="Picture 6">
            <a:extLst>
              <a:ext uri="{FF2B5EF4-FFF2-40B4-BE49-F238E27FC236}">
                <a16:creationId xmlns:a16="http://schemas.microsoft.com/office/drawing/2014/main" id="{BD2453F2-2235-4316-BDEA-E5168C32FF54}"/>
              </a:ext>
            </a:extLst>
          </p:cNvPr>
          <p:cNvPicPr>
            <a:picLocks noChangeAspect="1"/>
          </p:cNvPicPr>
          <p:nvPr/>
        </p:nvPicPr>
        <p:blipFill>
          <a:blip r:embed="rId2"/>
          <a:stretch>
            <a:fillRect/>
          </a:stretch>
        </p:blipFill>
        <p:spPr>
          <a:xfrm>
            <a:off x="2247900" y="2404470"/>
            <a:ext cx="7696200" cy="3829050"/>
          </a:xfrm>
          <a:prstGeom prst="rect">
            <a:avLst/>
          </a:prstGeom>
        </p:spPr>
      </p:pic>
    </p:spTree>
    <p:extLst>
      <p:ext uri="{BB962C8B-B14F-4D97-AF65-F5344CB8AC3E}">
        <p14:creationId xmlns:p14="http://schemas.microsoft.com/office/powerpoint/2010/main" val="459879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76D2E-3A19-4D6C-8ADD-F94385C56703}"/>
              </a:ext>
            </a:extLst>
          </p:cNvPr>
          <p:cNvSpPr>
            <a:spLocks noGrp="1"/>
          </p:cNvSpPr>
          <p:nvPr>
            <p:ph type="title"/>
          </p:nvPr>
        </p:nvSpPr>
        <p:spPr>
          <a:xfrm>
            <a:off x="0" y="0"/>
            <a:ext cx="12192000" cy="1203649"/>
          </a:xfrm>
        </p:spPr>
        <p:txBody>
          <a:bodyPr/>
          <a:lstStyle/>
          <a:p>
            <a:pPr algn="ctr"/>
            <a:r>
              <a:rPr lang="en-IN" sz="3600" b="1" dirty="0">
                <a:latin typeface="Times New Roman" panose="02020603050405020304" pitchFamily="18" charset="0"/>
                <a:cs typeface="Times New Roman" panose="02020603050405020304" pitchFamily="18" charset="0"/>
              </a:rPr>
              <a:t>INTRODUCTION</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CFCE915-4185-4C62-8EF2-A59B4F631E3C}"/>
              </a:ext>
            </a:extLst>
          </p:cNvPr>
          <p:cNvSpPr>
            <a:spLocks noGrp="1"/>
          </p:cNvSpPr>
          <p:nvPr>
            <p:ph idx="1"/>
          </p:nvPr>
        </p:nvSpPr>
        <p:spPr>
          <a:xfrm>
            <a:off x="611875" y="933090"/>
            <a:ext cx="6921689" cy="4973314"/>
          </a:xfrm>
        </p:spPr>
        <p:txBody>
          <a:bodyPr>
            <a:noAutofit/>
          </a:bodyPr>
          <a:lstStyle/>
          <a:p>
            <a:r>
              <a:rPr lang="en-IN" sz="2400" dirty="0">
                <a:latin typeface="Times New Roman" panose="02020603050405020304" pitchFamily="18" charset="0"/>
                <a:cs typeface="Times New Roman" panose="02020603050405020304" pitchFamily="18" charset="0"/>
              </a:rPr>
              <a:t>Our project focuses on using techniques such as</a:t>
            </a:r>
          </a:p>
          <a:p>
            <a:pPr marL="457200" indent="-457200">
              <a:buFont typeface="+mj-lt"/>
              <a:buAutoNum type="arabicPeriod"/>
            </a:pPr>
            <a:r>
              <a:rPr lang="en-IN" sz="2400" dirty="0">
                <a:latin typeface="Times New Roman" panose="02020603050405020304" pitchFamily="18" charset="0"/>
                <a:cs typeface="Times New Roman" panose="02020603050405020304" pitchFamily="18" charset="0"/>
              </a:rPr>
              <a:t>Convolutional Neural Network for Gait recognition</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Classifiers such as Random Forest, Support Vector Machine (SVM), and Multi Layer Perceptron (MLP) are used for gait recognition with the help of</a:t>
            </a:r>
          </a:p>
          <a:p>
            <a:pPr marL="971550" lvl="1" indent="-514350">
              <a:buFont typeface="+mj-lt"/>
              <a:buAutoNum type="romanLcPeriod"/>
            </a:pPr>
            <a:r>
              <a:rPr lang="en-US" dirty="0">
                <a:latin typeface="Times New Roman" panose="02020603050405020304" pitchFamily="18" charset="0"/>
                <a:cs typeface="Times New Roman" panose="02020603050405020304" pitchFamily="18" charset="0"/>
              </a:rPr>
              <a:t>Local Binary Patterns (LBP) </a:t>
            </a:r>
          </a:p>
          <a:p>
            <a:pPr marL="971550" lvl="1" indent="-514350">
              <a:buFont typeface="+mj-lt"/>
              <a:buAutoNum type="romanLcPeriod"/>
            </a:pPr>
            <a:r>
              <a:rPr lang="en-US" dirty="0">
                <a:latin typeface="Times New Roman" panose="02020603050405020304" pitchFamily="18" charset="0"/>
                <a:cs typeface="Times New Roman" panose="02020603050405020304" pitchFamily="18" charset="0"/>
              </a:rPr>
              <a:t>Histogram of Oriented Gradient (HOG)</a:t>
            </a:r>
          </a:p>
          <a:p>
            <a:pPr marL="971550" lvl="1" indent="-514350">
              <a:buFont typeface="+mj-lt"/>
              <a:buAutoNum type="romanLcPeriod"/>
            </a:pPr>
            <a:r>
              <a:rPr lang="en-US" dirty="0">
                <a:latin typeface="Times New Roman" panose="02020603050405020304" pitchFamily="18" charset="0"/>
                <a:cs typeface="Times New Roman" panose="02020603050405020304" pitchFamily="18" charset="0"/>
              </a:rPr>
              <a:t>Fisher Linear Discriminant Analysis for dimensionality reduction and selecting the most discriminant features for gait recognition.</a:t>
            </a:r>
          </a:p>
          <a:p>
            <a:pPr marL="457200" lvl="1" indent="0">
              <a:buNone/>
            </a:pPr>
            <a:r>
              <a:rPr lang="en-US" dirty="0">
                <a:latin typeface="Times New Roman" panose="02020603050405020304" pitchFamily="18" charset="0"/>
                <a:cs typeface="Times New Roman" panose="02020603050405020304" pitchFamily="18" charset="0"/>
              </a:rPr>
              <a:t>We also propose on </a:t>
            </a:r>
            <a:r>
              <a:rPr lang="en-US">
                <a:latin typeface="Times New Roman" panose="02020603050405020304" pitchFamily="18" charset="0"/>
                <a:cs typeface="Times New Roman" panose="02020603050405020304" pitchFamily="18" charset="0"/>
              </a:rPr>
              <a:t>using One </a:t>
            </a:r>
            <a:r>
              <a:rPr lang="en-US" dirty="0">
                <a:latin typeface="Times New Roman" panose="02020603050405020304" pitchFamily="18" charset="0"/>
                <a:cs typeface="Times New Roman" panose="02020603050405020304" pitchFamily="18" charset="0"/>
              </a:rPr>
              <a:t>Shot Learning Algorithm to improve our results</a:t>
            </a:r>
          </a:p>
        </p:txBody>
      </p:sp>
      <p:sp>
        <p:nvSpPr>
          <p:cNvPr id="4" name="Date Placeholder 3">
            <a:extLst>
              <a:ext uri="{FF2B5EF4-FFF2-40B4-BE49-F238E27FC236}">
                <a16:creationId xmlns:a16="http://schemas.microsoft.com/office/drawing/2014/main" id="{26DB1357-346F-43D6-B767-9719C805C8B2}"/>
              </a:ext>
            </a:extLst>
          </p:cNvPr>
          <p:cNvSpPr>
            <a:spLocks noGrp="1"/>
          </p:cNvSpPr>
          <p:nvPr>
            <p:ph type="dt" sz="half" idx="10"/>
          </p:nvPr>
        </p:nvSpPr>
        <p:spPr/>
        <p:txBody>
          <a:bodyPr/>
          <a:lstStyle/>
          <a:p>
            <a:fld id="{D121BCBC-AF21-480F-8C1A-83C58722766A}" type="datetime1">
              <a:rPr lang="en-IN" smtClean="0"/>
              <a:t>29-01-2022</a:t>
            </a:fld>
            <a:endParaRPr lang="en-IN"/>
          </a:p>
        </p:txBody>
      </p:sp>
      <p:sp>
        <p:nvSpPr>
          <p:cNvPr id="5" name="Slide Number Placeholder 4">
            <a:extLst>
              <a:ext uri="{FF2B5EF4-FFF2-40B4-BE49-F238E27FC236}">
                <a16:creationId xmlns:a16="http://schemas.microsoft.com/office/drawing/2014/main" id="{11C5ADEE-5A48-4B7F-AF49-C8B9CBBC3FC9}"/>
              </a:ext>
            </a:extLst>
          </p:cNvPr>
          <p:cNvSpPr>
            <a:spLocks noGrp="1"/>
          </p:cNvSpPr>
          <p:nvPr>
            <p:ph type="sldNum" sz="quarter" idx="12"/>
          </p:nvPr>
        </p:nvSpPr>
        <p:spPr/>
        <p:txBody>
          <a:bodyPr/>
          <a:lstStyle/>
          <a:p>
            <a:fld id="{A0183BA4-7B10-4BE3-A0B2-A48721054ED6}" type="slidenum">
              <a:rPr lang="en-IN" smtClean="0"/>
              <a:t>4</a:t>
            </a:fld>
            <a:endParaRPr lang="en-IN"/>
          </a:p>
        </p:txBody>
      </p:sp>
      <p:pic>
        <p:nvPicPr>
          <p:cNvPr id="8" name="Picture 7" descr="A person in a green shirt&#10;&#10;Description automatically generated with low confidence">
            <a:extLst>
              <a:ext uri="{FF2B5EF4-FFF2-40B4-BE49-F238E27FC236}">
                <a16:creationId xmlns:a16="http://schemas.microsoft.com/office/drawing/2014/main" id="{F15ACB04-042B-40F4-9DED-76EBDE57CE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2722" y="1575580"/>
            <a:ext cx="2743199" cy="3688335"/>
          </a:xfrm>
          <a:prstGeom prst="rect">
            <a:avLst/>
          </a:prstGeom>
        </p:spPr>
      </p:pic>
    </p:spTree>
    <p:extLst>
      <p:ext uri="{BB962C8B-B14F-4D97-AF65-F5344CB8AC3E}">
        <p14:creationId xmlns:p14="http://schemas.microsoft.com/office/powerpoint/2010/main" val="937427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76D2E-3A19-4D6C-8ADD-F94385C56703}"/>
              </a:ext>
            </a:extLst>
          </p:cNvPr>
          <p:cNvSpPr>
            <a:spLocks noGrp="1"/>
          </p:cNvSpPr>
          <p:nvPr>
            <p:ph type="title"/>
          </p:nvPr>
        </p:nvSpPr>
        <p:spPr>
          <a:xfrm>
            <a:off x="838200" y="1"/>
            <a:ext cx="10515598" cy="1069062"/>
          </a:xfrm>
        </p:spPr>
        <p:txBody>
          <a:bodyPr/>
          <a:lstStyle/>
          <a:p>
            <a:pPr algn="ctr"/>
            <a:r>
              <a:rPr lang="en-IN" sz="3600" b="1" dirty="0">
                <a:latin typeface="Times New Roman" panose="02020603050405020304" pitchFamily="18" charset="0"/>
                <a:cs typeface="Times New Roman" panose="02020603050405020304" pitchFamily="18" charset="0"/>
              </a:rPr>
              <a:t>LITERATURE SURVEY</a:t>
            </a:r>
          </a:p>
        </p:txBody>
      </p:sp>
      <p:graphicFrame>
        <p:nvGraphicFramePr>
          <p:cNvPr id="6" name="Table 6">
            <a:extLst>
              <a:ext uri="{FF2B5EF4-FFF2-40B4-BE49-F238E27FC236}">
                <a16:creationId xmlns:a16="http://schemas.microsoft.com/office/drawing/2014/main" id="{07F3E5CC-4B7D-4CB8-9F7A-4667E9A9813E}"/>
              </a:ext>
            </a:extLst>
          </p:cNvPr>
          <p:cNvGraphicFramePr>
            <a:graphicFrameLocks noGrp="1"/>
          </p:cNvGraphicFramePr>
          <p:nvPr>
            <p:ph idx="1"/>
            <p:extLst>
              <p:ext uri="{D42A27DB-BD31-4B8C-83A1-F6EECF244321}">
                <p14:modId xmlns:p14="http://schemas.microsoft.com/office/powerpoint/2010/main" val="1704197211"/>
              </p:ext>
            </p:extLst>
          </p:nvPr>
        </p:nvGraphicFramePr>
        <p:xfrm>
          <a:off x="838200" y="1175002"/>
          <a:ext cx="10515598" cy="5041691"/>
        </p:xfrm>
        <a:graphic>
          <a:graphicData uri="http://schemas.openxmlformats.org/drawingml/2006/table">
            <a:tbl>
              <a:tblPr firstRow="1" bandRow="1">
                <a:tableStyleId>{5C22544A-7EE6-4342-B048-85BDC9FD1C3A}</a:tableStyleId>
              </a:tblPr>
              <a:tblGrid>
                <a:gridCol w="1070113">
                  <a:extLst>
                    <a:ext uri="{9D8B030D-6E8A-4147-A177-3AD203B41FA5}">
                      <a16:colId xmlns:a16="http://schemas.microsoft.com/office/drawing/2014/main" val="3970585099"/>
                    </a:ext>
                  </a:extLst>
                </a:gridCol>
                <a:gridCol w="2239617">
                  <a:extLst>
                    <a:ext uri="{9D8B030D-6E8A-4147-A177-3AD203B41FA5}">
                      <a16:colId xmlns:a16="http://schemas.microsoft.com/office/drawing/2014/main" val="2247031847"/>
                    </a:ext>
                  </a:extLst>
                </a:gridCol>
                <a:gridCol w="3849658">
                  <a:extLst>
                    <a:ext uri="{9D8B030D-6E8A-4147-A177-3AD203B41FA5}">
                      <a16:colId xmlns:a16="http://schemas.microsoft.com/office/drawing/2014/main" val="4063182533"/>
                    </a:ext>
                  </a:extLst>
                </a:gridCol>
                <a:gridCol w="1233480">
                  <a:extLst>
                    <a:ext uri="{9D8B030D-6E8A-4147-A177-3AD203B41FA5}">
                      <a16:colId xmlns:a16="http://schemas.microsoft.com/office/drawing/2014/main" val="3726383669"/>
                    </a:ext>
                  </a:extLst>
                </a:gridCol>
                <a:gridCol w="2122730">
                  <a:extLst>
                    <a:ext uri="{9D8B030D-6E8A-4147-A177-3AD203B41FA5}">
                      <a16:colId xmlns:a16="http://schemas.microsoft.com/office/drawing/2014/main" val="363374994"/>
                    </a:ext>
                  </a:extLst>
                </a:gridCol>
              </a:tblGrid>
              <a:tr h="466833">
                <a:tc>
                  <a:txBody>
                    <a:bodyPr/>
                    <a:lstStyle/>
                    <a:p>
                      <a:pPr algn="ctr"/>
                      <a:r>
                        <a:rPr lang="en-IN" sz="2400" dirty="0">
                          <a:solidFill>
                            <a:schemeClr val="tx1"/>
                          </a:solidFill>
                          <a:latin typeface="Times New Roman" panose="02020603050405020304" pitchFamily="18" charset="0"/>
                          <a:cs typeface="Times New Roman" panose="02020603050405020304" pitchFamily="18" charset="0"/>
                        </a:rPr>
                        <a:t>S. 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b="1" dirty="0">
                          <a:solidFill>
                            <a:schemeClr val="tx1"/>
                          </a:solidFill>
                          <a:latin typeface="Times New Roman" panose="02020603050405020304" pitchFamily="18" charset="0"/>
                          <a:ea typeface="Calibri"/>
                          <a:cs typeface="Times New Roman" panose="02020603050405020304" pitchFamily="18" charset="0"/>
                        </a:rPr>
                        <a:t>Author</a:t>
                      </a:r>
                      <a:endParaRPr lang="en-US" sz="2400" dirty="0">
                        <a:solidFill>
                          <a:schemeClr val="tx1"/>
                        </a:solidFill>
                        <a:latin typeface="Times New Roman" panose="02020603050405020304" pitchFamily="18" charset="0"/>
                        <a:ea typeface="Calibri"/>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b="1" dirty="0">
                          <a:solidFill>
                            <a:schemeClr val="tx1"/>
                          </a:solidFill>
                          <a:latin typeface="Times New Roman" panose="02020603050405020304" pitchFamily="18" charset="0"/>
                          <a:ea typeface="Calibri"/>
                          <a:cs typeface="Times New Roman" panose="02020603050405020304" pitchFamily="18" charset="0"/>
                        </a:rPr>
                        <a:t>Title</a:t>
                      </a:r>
                      <a:endParaRPr lang="en-US" sz="2400" dirty="0">
                        <a:solidFill>
                          <a:schemeClr val="tx1"/>
                        </a:solidFill>
                        <a:latin typeface="Times New Roman" panose="02020603050405020304" pitchFamily="18" charset="0"/>
                        <a:ea typeface="Calibri"/>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b="1" dirty="0">
                          <a:solidFill>
                            <a:schemeClr val="tx1"/>
                          </a:solidFill>
                          <a:latin typeface="Times New Roman" panose="02020603050405020304" pitchFamily="18" charset="0"/>
                          <a:ea typeface="Calibri"/>
                          <a:cs typeface="Times New Roman" panose="02020603050405020304" pitchFamily="18" charset="0"/>
                        </a:rPr>
                        <a:t>Year</a:t>
                      </a:r>
                      <a:endParaRPr lang="en-US" sz="2400" dirty="0">
                        <a:solidFill>
                          <a:schemeClr val="tx1"/>
                        </a:solidFill>
                        <a:latin typeface="Times New Roman" panose="02020603050405020304" pitchFamily="18" charset="0"/>
                        <a:ea typeface="Calibri"/>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b="1" dirty="0">
                          <a:solidFill>
                            <a:schemeClr val="tx1"/>
                          </a:solidFill>
                          <a:latin typeface="Times New Roman" panose="02020603050405020304" pitchFamily="18" charset="0"/>
                          <a:ea typeface="Calibri"/>
                          <a:cs typeface="Times New Roman" panose="02020603050405020304" pitchFamily="18" charset="0"/>
                        </a:rPr>
                        <a:t>Contributions</a:t>
                      </a:r>
                      <a:endParaRPr lang="en-US" sz="2400" dirty="0">
                        <a:solidFill>
                          <a:schemeClr val="tx1"/>
                        </a:solidFill>
                        <a:latin typeface="Times New Roman" panose="02020603050405020304" pitchFamily="18" charset="0"/>
                        <a:ea typeface="Calibri"/>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28876767"/>
                  </a:ext>
                </a:extLst>
              </a:tr>
              <a:tr h="447302">
                <a:tc>
                  <a:txBody>
                    <a:bodyPr/>
                    <a:lstStyle/>
                    <a:p>
                      <a:pPr marL="0" indent="0" algn="ctr">
                        <a:lnSpc>
                          <a:spcPct val="115000"/>
                        </a:lnSpc>
                        <a:spcAft>
                          <a:spcPts val="0"/>
                        </a:spcAft>
                        <a:buFontTx/>
                        <a:buNone/>
                      </a:pPr>
                      <a:r>
                        <a:rPr lang="en-US" sz="2400" dirty="0">
                          <a:latin typeface="Times New Roman" panose="02020603050405020304" pitchFamily="18" charset="0"/>
                          <a:ea typeface="Calibri"/>
                          <a:cs typeface="Times New Roman" panose="02020603050405020304" pitchFamily="18" charset="0"/>
                        </a:rPr>
                        <a:t>1.</a:t>
                      </a: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dirty="0">
                          <a:latin typeface="Times New Roman" panose="02020603050405020304" pitchFamily="18" charset="0"/>
                          <a:ea typeface="Calibri"/>
                          <a:cs typeface="Times New Roman" panose="02020603050405020304" pitchFamily="18" charset="0"/>
                        </a:rPr>
                        <a:t>M. Bukhari</a:t>
                      </a: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dirty="0">
                          <a:latin typeface="Times New Roman" panose="02020603050405020304" pitchFamily="18" charset="0"/>
                          <a:ea typeface="Calibri"/>
                          <a:cs typeface="Times New Roman" panose="02020603050405020304" pitchFamily="18" charset="0"/>
                        </a:rPr>
                        <a:t>An Efficient Gait Recognition Method for Known and Unknown Covariate Conditions</a:t>
                      </a: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IN" sz="2400" b="0" i="0" kern="1200" dirty="0">
                          <a:solidFill>
                            <a:schemeClr val="dk1"/>
                          </a:solidFill>
                          <a:effectLst/>
                          <a:latin typeface="Times New Roman" pitchFamily="18" charset="0"/>
                          <a:ea typeface="+mn-ea"/>
                          <a:cs typeface="Times New Roman" pitchFamily="18" charset="0"/>
                        </a:rPr>
                        <a:t>2021 </a:t>
                      </a:r>
                      <a:endParaRPr lang="en-US" sz="2400" dirty="0">
                        <a:latin typeface="Times New Roman" panose="02020603050405020304" pitchFamily="18" charset="0"/>
                        <a:ea typeface="Calibri"/>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dirty="0">
                          <a:latin typeface="Times New Roman" panose="02020603050405020304" pitchFamily="18" charset="0"/>
                          <a:ea typeface="Calibri"/>
                          <a:cs typeface="Times New Roman" panose="02020603050405020304" pitchFamily="18" charset="0"/>
                        </a:rPr>
                        <a:t>Base Paper</a:t>
                      </a: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47302">
                <a:tc>
                  <a:txBody>
                    <a:bodyPr/>
                    <a:lstStyle/>
                    <a:p>
                      <a:pPr marL="0" indent="0" algn="ctr">
                        <a:lnSpc>
                          <a:spcPct val="115000"/>
                        </a:lnSpc>
                        <a:spcAft>
                          <a:spcPts val="0"/>
                        </a:spcAft>
                        <a:buFontTx/>
                        <a:buNone/>
                      </a:pPr>
                      <a:r>
                        <a:rPr lang="en-US" sz="2400" dirty="0">
                          <a:latin typeface="Times New Roman" panose="02020603050405020304" pitchFamily="18" charset="0"/>
                          <a:ea typeface="Calibri"/>
                          <a:cs typeface="Times New Roman" panose="02020603050405020304" pitchFamily="18" charset="0"/>
                        </a:rPr>
                        <a:t>2.</a:t>
                      </a: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en-IN" sz="2400" b="0" i="0" kern="1200" dirty="0">
                        <a:solidFill>
                          <a:schemeClr val="dk1"/>
                        </a:solidFill>
                        <a:effectLst/>
                        <a:latin typeface="Times New Roman" panose="02020603050405020304" pitchFamily="18" charset="0"/>
                        <a:ea typeface="+mn-ea"/>
                        <a:cs typeface="Times New Roman" panose="02020603050405020304" pitchFamily="18" charset="0"/>
                      </a:endParaRPr>
                    </a:p>
                    <a:p>
                      <a:pPr algn="ctr" fontAlgn="ctr"/>
                      <a:r>
                        <a:rPr lang="en-IN" sz="2400" b="0" i="0" kern="1200" dirty="0">
                          <a:solidFill>
                            <a:schemeClr val="dk1"/>
                          </a:solidFill>
                          <a:effectLst/>
                          <a:latin typeface="Times New Roman" panose="02020603050405020304" pitchFamily="18" charset="0"/>
                          <a:ea typeface="+mn-ea"/>
                          <a:cs typeface="Times New Roman" panose="02020603050405020304" pitchFamily="18" charset="0"/>
                        </a:rPr>
                        <a:t>Zhang </a:t>
                      </a:r>
                      <a:r>
                        <a:rPr lang="en-IN" sz="2400" b="0" i="0" kern="1200" dirty="0" err="1">
                          <a:solidFill>
                            <a:schemeClr val="dk1"/>
                          </a:solidFill>
                          <a:effectLst/>
                          <a:latin typeface="Times New Roman" panose="02020603050405020304" pitchFamily="18" charset="0"/>
                          <a:ea typeface="+mn-ea"/>
                          <a:cs typeface="Times New Roman" panose="02020603050405020304" pitchFamily="18" charset="0"/>
                        </a:rPr>
                        <a:t>Rui</a:t>
                      </a:r>
                      <a:endParaRPr lang="en-IN" sz="2400" b="0" i="0" kern="1200" dirty="0">
                        <a:solidFill>
                          <a:schemeClr val="dk1"/>
                        </a:solidFill>
                        <a:effectLst/>
                        <a:latin typeface="Times New Roman" panose="02020603050405020304" pitchFamily="18" charset="0"/>
                        <a:ea typeface="+mn-ea"/>
                        <a:cs typeface="Times New Roman" panose="02020603050405020304" pitchFamily="18" charset="0"/>
                      </a:endParaRPr>
                    </a:p>
                    <a:p>
                      <a:pPr marL="0" marR="0" indent="0" algn="ctr" defTabSz="914400" rtl="0" eaLnBrk="1" fontAlgn="auto" latinLnBrk="0" hangingPunct="1">
                        <a:lnSpc>
                          <a:spcPct val="115000"/>
                        </a:lnSpc>
                        <a:spcBef>
                          <a:spcPts val="0"/>
                        </a:spcBef>
                        <a:spcAft>
                          <a:spcPts val="0"/>
                        </a:spcAft>
                        <a:buClrTx/>
                        <a:buSzTx/>
                        <a:buFontTx/>
                        <a:buNone/>
                        <a:tabLst/>
                        <a:defRPr/>
                      </a:pPr>
                      <a:endParaRPr lang="en-US" sz="2400" dirty="0">
                        <a:latin typeface="Times New Roman" panose="02020603050405020304" pitchFamily="18" charset="0"/>
                        <a:ea typeface="Calibri"/>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i="0" kern="1200" dirty="0">
                          <a:solidFill>
                            <a:schemeClr val="dk1"/>
                          </a:solidFill>
                          <a:effectLst/>
                          <a:latin typeface="Times New Roman" panose="02020603050405020304" pitchFamily="18" charset="0"/>
                          <a:ea typeface="+mn-ea"/>
                          <a:cs typeface="Times New Roman" panose="02020603050405020304" pitchFamily="18" charset="0"/>
                        </a:rPr>
                        <a:t>A Survey on Biometric Authentication: Toward Secure and Privacy-Preserving Identification</a:t>
                      </a:r>
                      <a:endParaRPr lang="en-IN" sz="2400" b="0" i="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dirty="0">
                          <a:latin typeface="Times New Roman" panose="02020603050405020304" pitchFamily="18" charset="0"/>
                          <a:ea typeface="Calibri"/>
                          <a:cs typeface="Times New Roman" panose="02020603050405020304" pitchFamily="18" charset="0"/>
                        </a:rPr>
                        <a:t>2018</a:t>
                      </a: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dirty="0">
                          <a:latin typeface="Times New Roman" panose="02020603050405020304" pitchFamily="18" charset="0"/>
                          <a:ea typeface="Calibri"/>
                          <a:cs typeface="Times New Roman" panose="02020603050405020304" pitchFamily="18" charset="0"/>
                        </a:rPr>
                        <a:t>Survey on</a:t>
                      </a:r>
                      <a:r>
                        <a:rPr lang="en-US" sz="2400" baseline="0" dirty="0">
                          <a:latin typeface="Times New Roman" panose="02020603050405020304" pitchFamily="18" charset="0"/>
                          <a:ea typeface="Calibri"/>
                          <a:cs typeface="Times New Roman" panose="02020603050405020304" pitchFamily="18" charset="0"/>
                        </a:rPr>
                        <a:t> Biometric Authentication</a:t>
                      </a:r>
                      <a:endParaRPr lang="en-US" sz="2400" dirty="0">
                        <a:latin typeface="Times New Roman" panose="02020603050405020304" pitchFamily="18" charset="0"/>
                        <a:ea typeface="Calibri"/>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47302">
                <a:tc>
                  <a:txBody>
                    <a:bodyPr/>
                    <a:lstStyle/>
                    <a:p>
                      <a:pPr marL="0" indent="0" algn="ctr">
                        <a:lnSpc>
                          <a:spcPct val="115000"/>
                        </a:lnSpc>
                        <a:spcAft>
                          <a:spcPts val="0"/>
                        </a:spcAft>
                        <a:buFontTx/>
                        <a:buNone/>
                      </a:pPr>
                      <a:r>
                        <a:rPr lang="en-US" sz="2400" dirty="0">
                          <a:latin typeface="Times New Roman" panose="02020603050405020304" pitchFamily="18" charset="0"/>
                          <a:ea typeface="Calibri"/>
                          <a:cs typeface="Times New Roman" panose="02020603050405020304" pitchFamily="18" charset="0"/>
                        </a:rPr>
                        <a:t>3.</a:t>
                      </a: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dirty="0">
                          <a:latin typeface="Times New Roman" panose="02020603050405020304" pitchFamily="18" charset="0"/>
                          <a:ea typeface="Calibri"/>
                          <a:cs typeface="Times New Roman" panose="02020603050405020304" pitchFamily="18" charset="0"/>
                        </a:rPr>
                        <a:t>S.</a:t>
                      </a:r>
                      <a:r>
                        <a:rPr lang="en-US" sz="2400" baseline="0" dirty="0">
                          <a:latin typeface="Times New Roman" panose="02020603050405020304" pitchFamily="18" charset="0"/>
                          <a:ea typeface="Calibri"/>
                          <a:cs typeface="Times New Roman" panose="02020603050405020304" pitchFamily="18" charset="0"/>
                        </a:rPr>
                        <a:t> S. </a:t>
                      </a:r>
                      <a:r>
                        <a:rPr lang="en-IN" sz="2400" dirty="0" err="1">
                          <a:latin typeface="Times New Roman" panose="02020603050405020304" pitchFamily="18" charset="0"/>
                          <a:cs typeface="Times New Roman" panose="02020603050405020304" pitchFamily="18" charset="0"/>
                        </a:rPr>
                        <a:t>Harakannanavar</a:t>
                      </a:r>
                      <a:endParaRPr lang="en-US" sz="2400" dirty="0">
                        <a:latin typeface="Times New Roman" panose="02020603050405020304" pitchFamily="18" charset="0"/>
                        <a:ea typeface="Calibri"/>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a:latin typeface="Times New Roman" panose="02020603050405020304" pitchFamily="18" charset="0"/>
                          <a:cs typeface="Times New Roman" panose="02020603050405020304" pitchFamily="18" charset="0"/>
                        </a:rPr>
                        <a:t>Comprehensive Study of Biometric Authentication Systems, Challenges and Future Trends</a:t>
                      </a:r>
                      <a:endParaRPr lang="en-IN" sz="2400" b="0" i="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IN" sz="2400" b="0" i="0" kern="1200" dirty="0">
                          <a:solidFill>
                            <a:schemeClr val="dk1"/>
                          </a:solidFill>
                          <a:effectLst/>
                          <a:latin typeface="Times New Roman" pitchFamily="18" charset="0"/>
                          <a:ea typeface="+mn-ea"/>
                          <a:cs typeface="Times New Roman" pitchFamily="18" charset="0"/>
                        </a:rPr>
                        <a:t>2019 </a:t>
                      </a:r>
                      <a:endParaRPr lang="en-US" sz="2400" dirty="0">
                        <a:latin typeface="Times New Roman" panose="02020603050405020304" pitchFamily="18" charset="0"/>
                        <a:ea typeface="Calibri"/>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dirty="0">
                          <a:latin typeface="Times New Roman" panose="02020603050405020304" pitchFamily="18" charset="0"/>
                          <a:ea typeface="Calibri"/>
                          <a:cs typeface="Times New Roman" panose="02020603050405020304" pitchFamily="18" charset="0"/>
                        </a:rPr>
                        <a:t>Biometric</a:t>
                      </a:r>
                      <a:r>
                        <a:rPr lang="en-US" sz="2400" baseline="0" dirty="0">
                          <a:latin typeface="Times New Roman" panose="02020603050405020304" pitchFamily="18" charset="0"/>
                          <a:ea typeface="Calibri"/>
                          <a:cs typeface="Times New Roman" panose="02020603050405020304" pitchFamily="18" charset="0"/>
                        </a:rPr>
                        <a:t> Authentication Trends</a:t>
                      </a:r>
                      <a:endParaRPr lang="en-US" sz="2400" dirty="0">
                        <a:latin typeface="Times New Roman" panose="02020603050405020304" pitchFamily="18" charset="0"/>
                        <a:ea typeface="Calibri"/>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6634156"/>
                  </a:ext>
                </a:extLst>
              </a:tr>
            </a:tbl>
          </a:graphicData>
        </a:graphic>
      </p:graphicFrame>
      <p:sp>
        <p:nvSpPr>
          <p:cNvPr id="4" name="Date Placeholder 3">
            <a:extLst>
              <a:ext uri="{FF2B5EF4-FFF2-40B4-BE49-F238E27FC236}">
                <a16:creationId xmlns:a16="http://schemas.microsoft.com/office/drawing/2014/main" id="{26DB1357-346F-43D6-B767-9719C805C8B2}"/>
              </a:ext>
            </a:extLst>
          </p:cNvPr>
          <p:cNvSpPr>
            <a:spLocks noGrp="1"/>
          </p:cNvSpPr>
          <p:nvPr>
            <p:ph type="dt" sz="half" idx="10"/>
          </p:nvPr>
        </p:nvSpPr>
        <p:spPr/>
        <p:txBody>
          <a:bodyPr/>
          <a:lstStyle/>
          <a:p>
            <a:fld id="{D121BCBC-AF21-480F-8C1A-83C58722766A}" type="datetime1">
              <a:rPr lang="en-IN" smtClean="0"/>
              <a:t>29-01-2022</a:t>
            </a:fld>
            <a:endParaRPr lang="en-IN" dirty="0"/>
          </a:p>
        </p:txBody>
      </p:sp>
      <p:sp>
        <p:nvSpPr>
          <p:cNvPr id="5" name="Slide Number Placeholder 4">
            <a:extLst>
              <a:ext uri="{FF2B5EF4-FFF2-40B4-BE49-F238E27FC236}">
                <a16:creationId xmlns:a16="http://schemas.microsoft.com/office/drawing/2014/main" id="{11C5ADEE-5A48-4B7F-AF49-C8B9CBBC3FC9}"/>
              </a:ext>
            </a:extLst>
          </p:cNvPr>
          <p:cNvSpPr>
            <a:spLocks noGrp="1"/>
          </p:cNvSpPr>
          <p:nvPr>
            <p:ph type="sldNum" sz="quarter" idx="12"/>
          </p:nvPr>
        </p:nvSpPr>
        <p:spPr/>
        <p:txBody>
          <a:bodyPr/>
          <a:lstStyle/>
          <a:p>
            <a:fld id="{A0183BA4-7B10-4BE3-A0B2-A48721054ED6}" type="slidenum">
              <a:rPr lang="en-IN" smtClean="0"/>
              <a:t>5</a:t>
            </a:fld>
            <a:endParaRPr lang="en-IN"/>
          </a:p>
        </p:txBody>
      </p:sp>
    </p:spTree>
    <p:extLst>
      <p:ext uri="{BB962C8B-B14F-4D97-AF65-F5344CB8AC3E}">
        <p14:creationId xmlns:p14="http://schemas.microsoft.com/office/powerpoint/2010/main" val="4041010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76D2E-3A19-4D6C-8ADD-F94385C56703}"/>
              </a:ext>
            </a:extLst>
          </p:cNvPr>
          <p:cNvSpPr>
            <a:spLocks noGrp="1"/>
          </p:cNvSpPr>
          <p:nvPr>
            <p:ph type="title"/>
          </p:nvPr>
        </p:nvSpPr>
        <p:spPr>
          <a:xfrm>
            <a:off x="838200" y="-79512"/>
            <a:ext cx="10515600" cy="1203649"/>
          </a:xfrm>
        </p:spPr>
        <p:txBody>
          <a:bodyPr/>
          <a:lstStyle/>
          <a:p>
            <a:pPr algn="ctr"/>
            <a:r>
              <a:rPr lang="en-IN" sz="3600" b="1" dirty="0">
                <a:latin typeface="Times New Roman" panose="02020603050405020304" pitchFamily="18" charset="0"/>
                <a:cs typeface="Times New Roman" panose="02020603050405020304" pitchFamily="18" charset="0"/>
              </a:rPr>
              <a:t>LITERATURE SURVEY</a:t>
            </a:r>
          </a:p>
        </p:txBody>
      </p:sp>
      <p:sp>
        <p:nvSpPr>
          <p:cNvPr id="4" name="Date Placeholder 3">
            <a:extLst>
              <a:ext uri="{FF2B5EF4-FFF2-40B4-BE49-F238E27FC236}">
                <a16:creationId xmlns:a16="http://schemas.microsoft.com/office/drawing/2014/main" id="{26DB1357-346F-43D6-B767-9719C805C8B2}"/>
              </a:ext>
            </a:extLst>
          </p:cNvPr>
          <p:cNvSpPr>
            <a:spLocks noGrp="1"/>
          </p:cNvSpPr>
          <p:nvPr>
            <p:ph type="dt" sz="half" idx="10"/>
          </p:nvPr>
        </p:nvSpPr>
        <p:spPr/>
        <p:txBody>
          <a:bodyPr/>
          <a:lstStyle/>
          <a:p>
            <a:fld id="{D121BCBC-AF21-480F-8C1A-83C58722766A}" type="datetime1">
              <a:rPr lang="en-IN" smtClean="0"/>
              <a:t>29-01-2022</a:t>
            </a:fld>
            <a:endParaRPr lang="en-IN" dirty="0"/>
          </a:p>
        </p:txBody>
      </p:sp>
      <p:sp>
        <p:nvSpPr>
          <p:cNvPr id="5" name="Slide Number Placeholder 4">
            <a:extLst>
              <a:ext uri="{FF2B5EF4-FFF2-40B4-BE49-F238E27FC236}">
                <a16:creationId xmlns:a16="http://schemas.microsoft.com/office/drawing/2014/main" id="{11C5ADEE-5A48-4B7F-AF49-C8B9CBBC3FC9}"/>
              </a:ext>
            </a:extLst>
          </p:cNvPr>
          <p:cNvSpPr>
            <a:spLocks noGrp="1"/>
          </p:cNvSpPr>
          <p:nvPr>
            <p:ph type="sldNum" sz="quarter" idx="12"/>
          </p:nvPr>
        </p:nvSpPr>
        <p:spPr/>
        <p:txBody>
          <a:bodyPr/>
          <a:lstStyle/>
          <a:p>
            <a:fld id="{A0183BA4-7B10-4BE3-A0B2-A48721054ED6}" type="slidenum">
              <a:rPr lang="en-IN" smtClean="0"/>
              <a:t>6</a:t>
            </a:fld>
            <a:endParaRPr lang="en-IN"/>
          </a:p>
        </p:txBody>
      </p:sp>
      <p:graphicFrame>
        <p:nvGraphicFramePr>
          <p:cNvPr id="8" name="Content Placeholder 7">
            <a:extLst>
              <a:ext uri="{FF2B5EF4-FFF2-40B4-BE49-F238E27FC236}">
                <a16:creationId xmlns:a16="http://schemas.microsoft.com/office/drawing/2014/main" id="{2B25F602-49A8-4BE9-842C-C95A078B0DA5}"/>
              </a:ext>
            </a:extLst>
          </p:cNvPr>
          <p:cNvGraphicFramePr>
            <a:graphicFrameLocks noGrp="1"/>
          </p:cNvGraphicFramePr>
          <p:nvPr>
            <p:ph idx="1"/>
          </p:nvPr>
        </p:nvGraphicFramePr>
        <p:xfrm>
          <a:off x="419099" y="928846"/>
          <a:ext cx="11353801" cy="5499978"/>
        </p:xfrm>
        <a:graphic>
          <a:graphicData uri="http://schemas.openxmlformats.org/drawingml/2006/table">
            <a:tbl>
              <a:tblPr firstRow="1" bandRow="1">
                <a:tableStyleId>{5C22544A-7EE6-4342-B048-85BDC9FD1C3A}</a:tableStyleId>
              </a:tblPr>
              <a:tblGrid>
                <a:gridCol w="1155412">
                  <a:extLst>
                    <a:ext uri="{9D8B030D-6E8A-4147-A177-3AD203B41FA5}">
                      <a16:colId xmlns:a16="http://schemas.microsoft.com/office/drawing/2014/main" val="1455042737"/>
                    </a:ext>
                  </a:extLst>
                </a:gridCol>
                <a:gridCol w="2418138">
                  <a:extLst>
                    <a:ext uri="{9D8B030D-6E8A-4147-A177-3AD203B41FA5}">
                      <a16:colId xmlns:a16="http://schemas.microsoft.com/office/drawing/2014/main" val="343183961"/>
                    </a:ext>
                  </a:extLst>
                </a:gridCol>
                <a:gridCol w="3222850">
                  <a:extLst>
                    <a:ext uri="{9D8B030D-6E8A-4147-A177-3AD203B41FA5}">
                      <a16:colId xmlns:a16="http://schemas.microsoft.com/office/drawing/2014/main" val="337133489"/>
                    </a:ext>
                  </a:extLst>
                </a:gridCol>
                <a:gridCol w="2265467">
                  <a:extLst>
                    <a:ext uri="{9D8B030D-6E8A-4147-A177-3AD203B41FA5}">
                      <a16:colId xmlns:a16="http://schemas.microsoft.com/office/drawing/2014/main" val="2167564256"/>
                    </a:ext>
                  </a:extLst>
                </a:gridCol>
                <a:gridCol w="2291934">
                  <a:extLst>
                    <a:ext uri="{9D8B030D-6E8A-4147-A177-3AD203B41FA5}">
                      <a16:colId xmlns:a16="http://schemas.microsoft.com/office/drawing/2014/main" val="2498887842"/>
                    </a:ext>
                  </a:extLst>
                </a:gridCol>
              </a:tblGrid>
              <a:tr h="435064">
                <a:tc>
                  <a:txBody>
                    <a:bodyPr/>
                    <a:lstStyle/>
                    <a:p>
                      <a:pPr algn="ctr"/>
                      <a:r>
                        <a:rPr lang="en-IN" sz="2400" dirty="0">
                          <a:solidFill>
                            <a:schemeClr val="tx1"/>
                          </a:solidFill>
                          <a:latin typeface="Times New Roman" panose="02020603050405020304" pitchFamily="18" charset="0"/>
                          <a:cs typeface="Times New Roman" panose="02020603050405020304" pitchFamily="18" charset="0"/>
                        </a:rPr>
                        <a:t>S. 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b="1" dirty="0">
                          <a:solidFill>
                            <a:schemeClr val="tx1"/>
                          </a:solidFill>
                          <a:latin typeface="Times New Roman" panose="02020603050405020304" pitchFamily="18" charset="0"/>
                          <a:ea typeface="Calibri"/>
                          <a:cs typeface="Times New Roman" panose="02020603050405020304" pitchFamily="18" charset="0"/>
                        </a:rPr>
                        <a:t>Author</a:t>
                      </a:r>
                      <a:endParaRPr lang="en-US" sz="2400" dirty="0">
                        <a:solidFill>
                          <a:schemeClr val="tx1"/>
                        </a:solidFill>
                        <a:latin typeface="Times New Roman" panose="02020603050405020304" pitchFamily="18" charset="0"/>
                        <a:ea typeface="Calibri"/>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b="1" dirty="0">
                          <a:solidFill>
                            <a:schemeClr val="tx1"/>
                          </a:solidFill>
                          <a:latin typeface="Times New Roman" panose="02020603050405020304" pitchFamily="18" charset="0"/>
                          <a:ea typeface="Calibri"/>
                          <a:cs typeface="Times New Roman" panose="02020603050405020304" pitchFamily="18" charset="0"/>
                        </a:rPr>
                        <a:t>Title</a:t>
                      </a:r>
                      <a:endParaRPr lang="en-US" sz="2400" dirty="0">
                        <a:solidFill>
                          <a:schemeClr val="tx1"/>
                        </a:solidFill>
                        <a:latin typeface="Times New Roman" panose="02020603050405020304" pitchFamily="18" charset="0"/>
                        <a:ea typeface="Calibri"/>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b="1" dirty="0">
                          <a:solidFill>
                            <a:schemeClr val="tx1"/>
                          </a:solidFill>
                          <a:latin typeface="Times New Roman" panose="02020603050405020304" pitchFamily="18" charset="0"/>
                          <a:ea typeface="Calibri"/>
                          <a:cs typeface="Times New Roman" panose="02020603050405020304" pitchFamily="18" charset="0"/>
                        </a:rPr>
                        <a:t>Year</a:t>
                      </a:r>
                      <a:endParaRPr lang="en-US" sz="2400" dirty="0">
                        <a:solidFill>
                          <a:schemeClr val="tx1"/>
                        </a:solidFill>
                        <a:latin typeface="Times New Roman" panose="02020603050405020304" pitchFamily="18" charset="0"/>
                        <a:ea typeface="Calibri"/>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b="1" dirty="0">
                          <a:solidFill>
                            <a:schemeClr val="tx1"/>
                          </a:solidFill>
                          <a:latin typeface="Times New Roman" panose="02020603050405020304" pitchFamily="18" charset="0"/>
                          <a:ea typeface="Calibri"/>
                          <a:cs typeface="Times New Roman" panose="02020603050405020304" pitchFamily="18" charset="0"/>
                        </a:rPr>
                        <a:t>Contributions</a:t>
                      </a:r>
                      <a:endParaRPr lang="en-US" sz="2400" dirty="0">
                        <a:solidFill>
                          <a:schemeClr val="tx1"/>
                        </a:solidFill>
                        <a:latin typeface="Times New Roman" panose="02020603050405020304" pitchFamily="18" charset="0"/>
                        <a:ea typeface="Calibri"/>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0941050"/>
                  </a:ext>
                </a:extLst>
              </a:tr>
              <a:tr h="1144576">
                <a:tc>
                  <a:txBody>
                    <a:bodyPr/>
                    <a:lstStyle/>
                    <a:p>
                      <a:pPr algn="ctr">
                        <a:lnSpc>
                          <a:spcPct val="115000"/>
                        </a:lnSpc>
                        <a:spcAft>
                          <a:spcPts val="0"/>
                        </a:spcAft>
                      </a:pPr>
                      <a:r>
                        <a:rPr lang="en-US" sz="2400" dirty="0">
                          <a:latin typeface="Times New Roman" panose="02020603050405020304" pitchFamily="18" charset="0"/>
                          <a:ea typeface="Calibri"/>
                          <a:cs typeface="Times New Roman" panose="02020603050405020304" pitchFamily="18" charset="0"/>
                        </a:rPr>
                        <a:t>4.</a:t>
                      </a: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latin typeface="Times New Roman" panose="02020603050405020304" pitchFamily="18" charset="0"/>
                          <a:cs typeface="Times New Roman" panose="02020603050405020304" pitchFamily="18" charset="0"/>
                        </a:rPr>
                        <a:t>N. A. </a:t>
                      </a:r>
                      <a:r>
                        <a:rPr lang="en-US" sz="2400" dirty="0" err="1">
                          <a:latin typeface="Times New Roman" panose="02020603050405020304" pitchFamily="18" charset="0"/>
                          <a:cs typeface="Times New Roman" panose="02020603050405020304" pitchFamily="18" charset="0"/>
                        </a:rPr>
                        <a:t>Mahadi</a:t>
                      </a:r>
                      <a:endParaRPr lang="en-IN" sz="2400" dirty="0">
                        <a:latin typeface="Times New Roman" panose="02020603050405020304" pitchFamily="18" charset="0"/>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latin typeface="Times New Roman" panose="02020603050405020304" pitchFamily="18" charset="0"/>
                          <a:cs typeface="Times New Roman" panose="02020603050405020304" pitchFamily="18" charset="0"/>
                        </a:rPr>
                        <a:t>A</a:t>
                      </a:r>
                      <a:r>
                        <a:rPr lang="en-US" sz="2400" baseline="0" dirty="0">
                          <a:latin typeface="Times New Roman" panose="02020603050405020304" pitchFamily="18" charset="0"/>
                          <a:cs typeface="Times New Roman" panose="02020603050405020304" pitchFamily="18" charset="0"/>
                        </a:rPr>
                        <a:t> Survey of Machine Learning Techniques for Behavioral-based Biometric User Authentication</a:t>
                      </a:r>
                      <a:endParaRPr lang="en-IN" sz="2400" dirty="0">
                        <a:latin typeface="Times New Roman" panose="02020603050405020304" pitchFamily="18" charset="0"/>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dirty="0">
                          <a:latin typeface="Times New Roman" panose="02020603050405020304" pitchFamily="18" charset="0"/>
                          <a:ea typeface="Calibri"/>
                          <a:cs typeface="Times New Roman" panose="02020603050405020304" pitchFamily="18" charset="0"/>
                        </a:rPr>
                        <a:t>2018</a:t>
                      </a: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dirty="0">
                          <a:latin typeface="Times New Roman" panose="02020603050405020304" pitchFamily="18" charset="0"/>
                          <a:ea typeface="Calibri"/>
                          <a:cs typeface="Times New Roman" panose="02020603050405020304" pitchFamily="18" charset="0"/>
                        </a:rPr>
                        <a:t>Machine</a:t>
                      </a:r>
                      <a:r>
                        <a:rPr lang="en-US" sz="2400" baseline="0" dirty="0">
                          <a:latin typeface="Times New Roman" panose="02020603050405020304" pitchFamily="18" charset="0"/>
                          <a:ea typeface="Calibri"/>
                          <a:cs typeface="Times New Roman" panose="02020603050405020304" pitchFamily="18" charset="0"/>
                        </a:rPr>
                        <a:t> Learning Example for Biometric Authentication</a:t>
                      </a:r>
                      <a:endParaRPr lang="en-US" sz="2400" dirty="0">
                        <a:latin typeface="Times New Roman" panose="02020603050405020304" pitchFamily="18" charset="0"/>
                        <a:ea typeface="Calibri"/>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05080132"/>
                  </a:ext>
                </a:extLst>
              </a:tr>
              <a:tr h="1536576">
                <a:tc>
                  <a:txBody>
                    <a:bodyPr/>
                    <a:lstStyle/>
                    <a:p>
                      <a:pPr algn="ctr">
                        <a:lnSpc>
                          <a:spcPct val="115000"/>
                        </a:lnSpc>
                        <a:spcAft>
                          <a:spcPts val="0"/>
                        </a:spcAft>
                      </a:pPr>
                      <a:r>
                        <a:rPr lang="en-US" sz="2400" dirty="0">
                          <a:latin typeface="Times New Roman" panose="02020603050405020304" pitchFamily="18" charset="0"/>
                          <a:ea typeface="Calibri"/>
                          <a:cs typeface="Times New Roman" panose="02020603050405020304" pitchFamily="18" charset="0"/>
                        </a:rPr>
                        <a:t>5.</a:t>
                      </a: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dirty="0" err="1">
                          <a:latin typeface="Times New Roman" panose="02020603050405020304" pitchFamily="18" charset="0"/>
                          <a:ea typeface="Calibri"/>
                          <a:cs typeface="Times New Roman" panose="02020603050405020304" pitchFamily="18" charset="0"/>
                        </a:rPr>
                        <a:t>Saihui</a:t>
                      </a:r>
                      <a:r>
                        <a:rPr lang="en-US" sz="2400" dirty="0">
                          <a:latin typeface="Times New Roman" panose="02020603050405020304" pitchFamily="18" charset="0"/>
                          <a:ea typeface="Calibri"/>
                          <a:cs typeface="Times New Roman" panose="02020603050405020304" pitchFamily="18" charset="0"/>
                        </a:rPr>
                        <a:t> </a:t>
                      </a:r>
                      <a:r>
                        <a:rPr lang="en-US" sz="2400" dirty="0" err="1">
                          <a:latin typeface="Times New Roman" panose="02020603050405020304" pitchFamily="18" charset="0"/>
                          <a:ea typeface="Calibri"/>
                          <a:cs typeface="Times New Roman" panose="02020603050405020304" pitchFamily="18" charset="0"/>
                        </a:rPr>
                        <a:t>Hou</a:t>
                      </a:r>
                      <a:endParaRPr lang="en-US" sz="2400" dirty="0">
                        <a:latin typeface="Times New Roman" panose="02020603050405020304" pitchFamily="18" charset="0"/>
                        <a:ea typeface="Calibri"/>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2400" b="0" i="0" kern="1200" dirty="0">
                          <a:solidFill>
                            <a:schemeClr val="dk1"/>
                          </a:solidFill>
                          <a:effectLst/>
                          <a:latin typeface="Times New Roman" panose="02020603050405020304" pitchFamily="18" charset="0"/>
                          <a:ea typeface="+mn-ea"/>
                          <a:cs typeface="Times New Roman" panose="02020603050405020304" pitchFamily="18" charset="0"/>
                        </a:rPr>
                        <a:t>Gait Lateral Network: Learning Discriminative and Compact Representations for Gait Recognition</a:t>
                      </a: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dirty="0">
                          <a:latin typeface="Times New Roman" panose="02020603050405020304" pitchFamily="18" charset="0"/>
                          <a:ea typeface="Calibri"/>
                          <a:cs typeface="Times New Roman" panose="02020603050405020304" pitchFamily="18" charset="0"/>
                        </a:rPr>
                        <a:t>2020</a:t>
                      </a: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dirty="0">
                          <a:latin typeface="Times New Roman" panose="02020603050405020304" pitchFamily="18" charset="0"/>
                          <a:ea typeface="Calibri"/>
                          <a:cs typeface="Times New Roman" panose="02020603050405020304" pitchFamily="18" charset="0"/>
                        </a:rPr>
                        <a:t>Compact</a:t>
                      </a:r>
                      <a:r>
                        <a:rPr lang="en-US" sz="2400" baseline="0" dirty="0">
                          <a:latin typeface="Times New Roman" panose="02020603050405020304" pitchFamily="18" charset="0"/>
                          <a:ea typeface="Calibri"/>
                          <a:cs typeface="Times New Roman" panose="02020603050405020304" pitchFamily="18" charset="0"/>
                        </a:rPr>
                        <a:t> Gait Representations</a:t>
                      </a:r>
                      <a:endParaRPr lang="en-US" sz="2400" dirty="0">
                        <a:latin typeface="Times New Roman" panose="02020603050405020304" pitchFamily="18" charset="0"/>
                        <a:ea typeface="Calibri"/>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24189014"/>
                  </a:ext>
                </a:extLst>
              </a:tr>
              <a:tr h="1144576">
                <a:tc>
                  <a:txBody>
                    <a:bodyPr/>
                    <a:lstStyle/>
                    <a:p>
                      <a:pPr algn="ctr">
                        <a:lnSpc>
                          <a:spcPct val="115000"/>
                        </a:lnSpc>
                        <a:spcAft>
                          <a:spcPts val="0"/>
                        </a:spcAft>
                      </a:pPr>
                      <a:r>
                        <a:rPr lang="en-US" sz="2400" dirty="0">
                          <a:latin typeface="Times New Roman" panose="02020603050405020304" pitchFamily="18" charset="0"/>
                          <a:ea typeface="Calibri"/>
                          <a:cs typeface="Times New Roman" panose="02020603050405020304" pitchFamily="18" charset="0"/>
                        </a:rPr>
                        <a:t>6.</a:t>
                      </a: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dirty="0" err="1">
                          <a:latin typeface="Times New Roman" panose="02020603050405020304" pitchFamily="18" charset="0"/>
                          <a:ea typeface="Calibri"/>
                          <a:cs typeface="Times New Roman" panose="02020603050405020304" pitchFamily="18" charset="0"/>
                        </a:rPr>
                        <a:t>Hangqing</a:t>
                      </a:r>
                      <a:r>
                        <a:rPr lang="en-US" sz="2400" dirty="0">
                          <a:latin typeface="Times New Roman" panose="02020603050405020304" pitchFamily="18" charset="0"/>
                          <a:ea typeface="Calibri"/>
                          <a:cs typeface="Times New Roman" panose="02020603050405020304" pitchFamily="18" charset="0"/>
                        </a:rPr>
                        <a:t> Chao</a:t>
                      </a: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i="0" kern="1200" dirty="0" err="1">
                          <a:solidFill>
                            <a:schemeClr val="dk1"/>
                          </a:solidFill>
                          <a:effectLst/>
                          <a:latin typeface="Times New Roman" panose="02020603050405020304" pitchFamily="18" charset="0"/>
                          <a:ea typeface="+mn-ea"/>
                          <a:cs typeface="Times New Roman" panose="02020603050405020304" pitchFamily="18" charset="0"/>
                        </a:rPr>
                        <a:t>GaitSet</a:t>
                      </a:r>
                      <a:r>
                        <a:rPr lang="en-US" sz="2400" b="0" i="0" kern="1200" dirty="0">
                          <a:solidFill>
                            <a:schemeClr val="dk1"/>
                          </a:solidFill>
                          <a:effectLst/>
                          <a:latin typeface="Times New Roman" panose="02020603050405020304" pitchFamily="18" charset="0"/>
                          <a:ea typeface="+mn-ea"/>
                          <a:cs typeface="Times New Roman" panose="02020603050405020304" pitchFamily="18" charset="0"/>
                        </a:rPr>
                        <a:t>: Regarding Gait as a Set for Cross-View Gait Recognition</a:t>
                      </a: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dirty="0">
                          <a:latin typeface="Times New Roman" panose="02020603050405020304" pitchFamily="18" charset="0"/>
                          <a:ea typeface="Calibri"/>
                          <a:cs typeface="Times New Roman" panose="02020603050405020304" pitchFamily="18" charset="0"/>
                        </a:rPr>
                        <a:t>2019</a:t>
                      </a: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dirty="0" err="1">
                          <a:latin typeface="Times New Roman" panose="02020603050405020304" pitchFamily="18" charset="0"/>
                          <a:ea typeface="Calibri"/>
                          <a:cs typeface="Times New Roman" panose="02020603050405020304" pitchFamily="18" charset="0"/>
                        </a:rPr>
                        <a:t>GaitSet</a:t>
                      </a:r>
                      <a:r>
                        <a:rPr lang="en-US" sz="2400" baseline="0" dirty="0">
                          <a:latin typeface="Times New Roman" panose="02020603050405020304" pitchFamily="18" charset="0"/>
                          <a:ea typeface="Calibri"/>
                          <a:cs typeface="Times New Roman" panose="02020603050405020304" pitchFamily="18" charset="0"/>
                        </a:rPr>
                        <a:t> Method</a:t>
                      </a:r>
                      <a:endParaRPr lang="en-US" sz="2400" dirty="0">
                        <a:latin typeface="Times New Roman" panose="02020603050405020304" pitchFamily="18" charset="0"/>
                        <a:ea typeface="Calibri"/>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2561709"/>
                  </a:ext>
                </a:extLst>
              </a:tr>
            </a:tbl>
          </a:graphicData>
        </a:graphic>
      </p:graphicFrame>
    </p:spTree>
    <p:extLst>
      <p:ext uri="{BB962C8B-B14F-4D97-AF65-F5344CB8AC3E}">
        <p14:creationId xmlns:p14="http://schemas.microsoft.com/office/powerpoint/2010/main" val="4075394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76D2E-3A19-4D6C-8ADD-F94385C56703}"/>
              </a:ext>
            </a:extLst>
          </p:cNvPr>
          <p:cNvSpPr>
            <a:spLocks noGrp="1"/>
          </p:cNvSpPr>
          <p:nvPr>
            <p:ph type="title"/>
          </p:nvPr>
        </p:nvSpPr>
        <p:spPr>
          <a:xfrm>
            <a:off x="838200" y="-79512"/>
            <a:ext cx="10515600" cy="1203649"/>
          </a:xfrm>
        </p:spPr>
        <p:txBody>
          <a:bodyPr/>
          <a:lstStyle/>
          <a:p>
            <a:pPr algn="ctr"/>
            <a:r>
              <a:rPr lang="en-IN" sz="3600" b="1" dirty="0">
                <a:latin typeface="Times New Roman" panose="02020603050405020304" pitchFamily="18" charset="0"/>
                <a:cs typeface="Times New Roman" panose="02020603050405020304" pitchFamily="18" charset="0"/>
              </a:rPr>
              <a:t>LITERATURE SURVEY</a:t>
            </a:r>
          </a:p>
        </p:txBody>
      </p:sp>
      <p:sp>
        <p:nvSpPr>
          <p:cNvPr id="4" name="Date Placeholder 3">
            <a:extLst>
              <a:ext uri="{FF2B5EF4-FFF2-40B4-BE49-F238E27FC236}">
                <a16:creationId xmlns:a16="http://schemas.microsoft.com/office/drawing/2014/main" id="{26DB1357-346F-43D6-B767-9719C805C8B2}"/>
              </a:ext>
            </a:extLst>
          </p:cNvPr>
          <p:cNvSpPr>
            <a:spLocks noGrp="1"/>
          </p:cNvSpPr>
          <p:nvPr>
            <p:ph type="dt" sz="half" idx="10"/>
          </p:nvPr>
        </p:nvSpPr>
        <p:spPr/>
        <p:txBody>
          <a:bodyPr/>
          <a:lstStyle/>
          <a:p>
            <a:fld id="{D121BCBC-AF21-480F-8C1A-83C58722766A}" type="datetime1">
              <a:rPr lang="en-IN" smtClean="0"/>
              <a:t>29-01-2022</a:t>
            </a:fld>
            <a:endParaRPr lang="en-IN" dirty="0"/>
          </a:p>
        </p:txBody>
      </p:sp>
      <p:sp>
        <p:nvSpPr>
          <p:cNvPr id="5" name="Slide Number Placeholder 4">
            <a:extLst>
              <a:ext uri="{FF2B5EF4-FFF2-40B4-BE49-F238E27FC236}">
                <a16:creationId xmlns:a16="http://schemas.microsoft.com/office/drawing/2014/main" id="{11C5ADEE-5A48-4B7F-AF49-C8B9CBBC3FC9}"/>
              </a:ext>
            </a:extLst>
          </p:cNvPr>
          <p:cNvSpPr>
            <a:spLocks noGrp="1"/>
          </p:cNvSpPr>
          <p:nvPr>
            <p:ph type="sldNum" sz="quarter" idx="12"/>
          </p:nvPr>
        </p:nvSpPr>
        <p:spPr/>
        <p:txBody>
          <a:bodyPr/>
          <a:lstStyle/>
          <a:p>
            <a:fld id="{A0183BA4-7B10-4BE3-A0B2-A48721054ED6}" type="slidenum">
              <a:rPr lang="en-IN" smtClean="0"/>
              <a:t>7</a:t>
            </a:fld>
            <a:endParaRPr lang="en-IN"/>
          </a:p>
        </p:txBody>
      </p:sp>
      <p:graphicFrame>
        <p:nvGraphicFramePr>
          <p:cNvPr id="8" name="Content Placeholder 7">
            <a:extLst>
              <a:ext uri="{FF2B5EF4-FFF2-40B4-BE49-F238E27FC236}">
                <a16:creationId xmlns:a16="http://schemas.microsoft.com/office/drawing/2014/main" id="{2B25F602-49A8-4BE9-842C-C95A078B0DA5}"/>
              </a:ext>
            </a:extLst>
          </p:cNvPr>
          <p:cNvGraphicFramePr>
            <a:graphicFrameLocks noGrp="1"/>
          </p:cNvGraphicFramePr>
          <p:nvPr>
            <p:ph idx="1"/>
          </p:nvPr>
        </p:nvGraphicFramePr>
        <p:xfrm>
          <a:off x="419099" y="944888"/>
          <a:ext cx="11353801" cy="4977194"/>
        </p:xfrm>
        <a:graphic>
          <a:graphicData uri="http://schemas.openxmlformats.org/drawingml/2006/table">
            <a:tbl>
              <a:tblPr firstRow="1" bandRow="1">
                <a:tableStyleId>{5C22544A-7EE6-4342-B048-85BDC9FD1C3A}</a:tableStyleId>
              </a:tblPr>
              <a:tblGrid>
                <a:gridCol w="1155412">
                  <a:extLst>
                    <a:ext uri="{9D8B030D-6E8A-4147-A177-3AD203B41FA5}">
                      <a16:colId xmlns:a16="http://schemas.microsoft.com/office/drawing/2014/main" val="1455042737"/>
                    </a:ext>
                  </a:extLst>
                </a:gridCol>
                <a:gridCol w="2418138">
                  <a:extLst>
                    <a:ext uri="{9D8B030D-6E8A-4147-A177-3AD203B41FA5}">
                      <a16:colId xmlns:a16="http://schemas.microsoft.com/office/drawing/2014/main" val="343183961"/>
                    </a:ext>
                  </a:extLst>
                </a:gridCol>
                <a:gridCol w="3222850">
                  <a:extLst>
                    <a:ext uri="{9D8B030D-6E8A-4147-A177-3AD203B41FA5}">
                      <a16:colId xmlns:a16="http://schemas.microsoft.com/office/drawing/2014/main" val="337133489"/>
                    </a:ext>
                  </a:extLst>
                </a:gridCol>
                <a:gridCol w="2265467">
                  <a:extLst>
                    <a:ext uri="{9D8B030D-6E8A-4147-A177-3AD203B41FA5}">
                      <a16:colId xmlns:a16="http://schemas.microsoft.com/office/drawing/2014/main" val="2167564256"/>
                    </a:ext>
                  </a:extLst>
                </a:gridCol>
                <a:gridCol w="2291934">
                  <a:extLst>
                    <a:ext uri="{9D8B030D-6E8A-4147-A177-3AD203B41FA5}">
                      <a16:colId xmlns:a16="http://schemas.microsoft.com/office/drawing/2014/main" val="2498887842"/>
                    </a:ext>
                  </a:extLst>
                </a:gridCol>
              </a:tblGrid>
              <a:tr h="435064">
                <a:tc>
                  <a:txBody>
                    <a:bodyPr/>
                    <a:lstStyle/>
                    <a:p>
                      <a:pPr algn="ctr"/>
                      <a:r>
                        <a:rPr lang="en-IN" sz="2400" dirty="0">
                          <a:solidFill>
                            <a:schemeClr val="tx1"/>
                          </a:solidFill>
                          <a:latin typeface="Times New Roman" panose="02020603050405020304" pitchFamily="18" charset="0"/>
                          <a:cs typeface="Times New Roman" panose="02020603050405020304" pitchFamily="18" charset="0"/>
                        </a:rPr>
                        <a:t>S. 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b="1" dirty="0">
                          <a:solidFill>
                            <a:schemeClr val="tx1"/>
                          </a:solidFill>
                          <a:latin typeface="Times New Roman" panose="02020603050405020304" pitchFamily="18" charset="0"/>
                          <a:ea typeface="Calibri"/>
                          <a:cs typeface="Times New Roman" panose="02020603050405020304" pitchFamily="18" charset="0"/>
                        </a:rPr>
                        <a:t>Author</a:t>
                      </a:r>
                      <a:endParaRPr lang="en-US" sz="2400" dirty="0">
                        <a:solidFill>
                          <a:schemeClr val="tx1"/>
                        </a:solidFill>
                        <a:latin typeface="Times New Roman" panose="02020603050405020304" pitchFamily="18" charset="0"/>
                        <a:ea typeface="Calibri"/>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b="1" dirty="0">
                          <a:solidFill>
                            <a:schemeClr val="tx1"/>
                          </a:solidFill>
                          <a:latin typeface="Times New Roman" panose="02020603050405020304" pitchFamily="18" charset="0"/>
                          <a:ea typeface="Calibri"/>
                          <a:cs typeface="Times New Roman" panose="02020603050405020304" pitchFamily="18" charset="0"/>
                        </a:rPr>
                        <a:t>Title</a:t>
                      </a:r>
                      <a:endParaRPr lang="en-US" sz="2400" dirty="0">
                        <a:solidFill>
                          <a:schemeClr val="tx1"/>
                        </a:solidFill>
                        <a:latin typeface="Times New Roman" panose="02020603050405020304" pitchFamily="18" charset="0"/>
                        <a:ea typeface="Calibri"/>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b="1" dirty="0">
                          <a:solidFill>
                            <a:schemeClr val="tx1"/>
                          </a:solidFill>
                          <a:latin typeface="Times New Roman" panose="02020603050405020304" pitchFamily="18" charset="0"/>
                          <a:ea typeface="Calibri"/>
                          <a:cs typeface="Times New Roman" panose="02020603050405020304" pitchFamily="18" charset="0"/>
                        </a:rPr>
                        <a:t>Year</a:t>
                      </a:r>
                      <a:endParaRPr lang="en-US" sz="2400" dirty="0">
                        <a:solidFill>
                          <a:schemeClr val="tx1"/>
                        </a:solidFill>
                        <a:latin typeface="Times New Roman" panose="02020603050405020304" pitchFamily="18" charset="0"/>
                        <a:ea typeface="Calibri"/>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b="1" dirty="0">
                          <a:solidFill>
                            <a:schemeClr val="tx1"/>
                          </a:solidFill>
                          <a:latin typeface="Times New Roman" panose="02020603050405020304" pitchFamily="18" charset="0"/>
                          <a:ea typeface="Calibri"/>
                          <a:cs typeface="Times New Roman" panose="02020603050405020304" pitchFamily="18" charset="0"/>
                        </a:rPr>
                        <a:t>Contributions</a:t>
                      </a:r>
                      <a:endParaRPr lang="en-US" sz="2400" dirty="0">
                        <a:solidFill>
                          <a:schemeClr val="tx1"/>
                        </a:solidFill>
                        <a:latin typeface="Times New Roman" panose="02020603050405020304" pitchFamily="18" charset="0"/>
                        <a:ea typeface="Calibri"/>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0941050"/>
                  </a:ext>
                </a:extLst>
              </a:tr>
              <a:tr h="1144576">
                <a:tc>
                  <a:txBody>
                    <a:bodyPr/>
                    <a:lstStyle/>
                    <a:p>
                      <a:pPr algn="ctr">
                        <a:lnSpc>
                          <a:spcPct val="115000"/>
                        </a:lnSpc>
                        <a:spcAft>
                          <a:spcPts val="0"/>
                        </a:spcAft>
                      </a:pPr>
                      <a:r>
                        <a:rPr lang="en-US" sz="2400" dirty="0">
                          <a:latin typeface="Times New Roman" panose="02020603050405020304" pitchFamily="18" charset="0"/>
                          <a:ea typeface="Calibri"/>
                          <a:cs typeface="Times New Roman" panose="02020603050405020304" pitchFamily="18" charset="0"/>
                        </a:rPr>
                        <a:t>7.</a:t>
                      </a: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err="1">
                          <a:latin typeface="Times New Roman" panose="02020603050405020304" pitchFamily="18" charset="0"/>
                          <a:cs typeface="Times New Roman" panose="02020603050405020304" pitchFamily="18" charset="0"/>
                        </a:rPr>
                        <a:t>Rijun</a:t>
                      </a:r>
                      <a:r>
                        <a:rPr lang="en-US" sz="2400" dirty="0">
                          <a:latin typeface="Times New Roman" panose="02020603050405020304" pitchFamily="18" charset="0"/>
                          <a:cs typeface="Times New Roman" panose="02020603050405020304" pitchFamily="18" charset="0"/>
                        </a:rPr>
                        <a:t> Liao</a:t>
                      </a:r>
                      <a:endParaRPr lang="en-IN" sz="2400" dirty="0">
                        <a:latin typeface="Times New Roman" panose="02020603050405020304" pitchFamily="18" charset="0"/>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latin typeface="Times New Roman" panose="02020603050405020304" pitchFamily="18" charset="0"/>
                          <a:cs typeface="Times New Roman" panose="02020603050405020304" pitchFamily="18" charset="0"/>
                        </a:rPr>
                        <a:t>A Model-Based Gait Recognition Method With Body Pose and Human</a:t>
                      </a:r>
                      <a:r>
                        <a:rPr lang="en-US" sz="2400" baseline="0" dirty="0">
                          <a:latin typeface="Times New Roman" panose="02020603050405020304" pitchFamily="18" charset="0"/>
                          <a:cs typeface="Times New Roman" panose="02020603050405020304" pitchFamily="18" charset="0"/>
                        </a:rPr>
                        <a:t> Prior Knowledge</a:t>
                      </a:r>
                      <a:endParaRPr lang="en-IN" sz="2400" dirty="0">
                        <a:latin typeface="Times New Roman" panose="02020603050405020304" pitchFamily="18" charset="0"/>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dirty="0">
                          <a:latin typeface="Times New Roman" panose="02020603050405020304" pitchFamily="18" charset="0"/>
                          <a:ea typeface="Calibri"/>
                          <a:cs typeface="Times New Roman" panose="02020603050405020304" pitchFamily="18" charset="0"/>
                        </a:rPr>
                        <a:t>2020</a:t>
                      </a: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dirty="0">
                          <a:latin typeface="Times New Roman" panose="02020603050405020304" pitchFamily="18" charset="0"/>
                          <a:ea typeface="Calibri"/>
                          <a:cs typeface="Times New Roman" panose="02020603050405020304" pitchFamily="18" charset="0"/>
                        </a:rPr>
                        <a:t>Model-Based</a:t>
                      </a:r>
                      <a:r>
                        <a:rPr lang="en-US" sz="2400" baseline="0" dirty="0">
                          <a:latin typeface="Times New Roman" panose="02020603050405020304" pitchFamily="18" charset="0"/>
                          <a:ea typeface="Calibri"/>
                          <a:cs typeface="Times New Roman" panose="02020603050405020304" pitchFamily="18" charset="0"/>
                        </a:rPr>
                        <a:t> Gait Recognition Example</a:t>
                      </a:r>
                      <a:endParaRPr lang="en-US" sz="2400" dirty="0">
                        <a:latin typeface="Times New Roman" panose="02020603050405020304" pitchFamily="18" charset="0"/>
                        <a:ea typeface="Calibri"/>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05080132"/>
                  </a:ext>
                </a:extLst>
              </a:tr>
              <a:tr h="1536576">
                <a:tc>
                  <a:txBody>
                    <a:bodyPr/>
                    <a:lstStyle/>
                    <a:p>
                      <a:pPr algn="ctr">
                        <a:lnSpc>
                          <a:spcPct val="115000"/>
                        </a:lnSpc>
                        <a:spcAft>
                          <a:spcPts val="0"/>
                        </a:spcAft>
                      </a:pPr>
                      <a:r>
                        <a:rPr lang="en-US" sz="2400" dirty="0">
                          <a:latin typeface="Times New Roman" panose="02020603050405020304" pitchFamily="18" charset="0"/>
                          <a:ea typeface="Calibri"/>
                          <a:cs typeface="Times New Roman" panose="02020603050405020304" pitchFamily="18" charset="0"/>
                        </a:rPr>
                        <a:t>8.</a:t>
                      </a: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dirty="0" err="1">
                          <a:latin typeface="Times New Roman" panose="02020603050405020304" pitchFamily="18" charset="0"/>
                          <a:ea typeface="Calibri"/>
                          <a:cs typeface="Times New Roman" panose="02020603050405020304" pitchFamily="18" charset="0"/>
                        </a:rPr>
                        <a:t>BeiBei</a:t>
                      </a:r>
                      <a:r>
                        <a:rPr lang="en-US" sz="2400" baseline="0" dirty="0">
                          <a:latin typeface="Times New Roman" panose="02020603050405020304" pitchFamily="18" charset="0"/>
                          <a:ea typeface="Calibri"/>
                          <a:cs typeface="Times New Roman" panose="02020603050405020304" pitchFamily="18" charset="0"/>
                        </a:rPr>
                        <a:t> Lin</a:t>
                      </a:r>
                      <a:endParaRPr lang="en-US" sz="2400" dirty="0">
                        <a:latin typeface="Times New Roman" panose="02020603050405020304" pitchFamily="18" charset="0"/>
                        <a:ea typeface="Calibri"/>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i="0" kern="1200" dirty="0">
                          <a:solidFill>
                            <a:schemeClr val="dk1"/>
                          </a:solidFill>
                          <a:effectLst/>
                          <a:latin typeface="Times New Roman" panose="02020603050405020304" pitchFamily="18" charset="0"/>
                          <a:ea typeface="+mn-ea"/>
                          <a:cs typeface="Times New Roman" panose="02020603050405020304" pitchFamily="18" charset="0"/>
                        </a:rPr>
                        <a:t>Gait Recognition via Effective Global-Local Feature Representation and Local Temporal Aggregation</a:t>
                      </a:r>
                      <a:endParaRPr lang="en-IN" sz="2400" b="0" i="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dirty="0">
                          <a:latin typeface="Times New Roman" panose="02020603050405020304" pitchFamily="18" charset="0"/>
                          <a:ea typeface="Calibri"/>
                          <a:cs typeface="Times New Roman" panose="02020603050405020304" pitchFamily="18" charset="0"/>
                        </a:rPr>
                        <a:t>2021</a:t>
                      </a: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dirty="0">
                          <a:latin typeface="Times New Roman" panose="02020603050405020304" pitchFamily="18" charset="0"/>
                          <a:ea typeface="Calibri"/>
                          <a:cs typeface="Times New Roman" panose="02020603050405020304" pitchFamily="18" charset="0"/>
                        </a:rPr>
                        <a:t>Feature Representation</a:t>
                      </a: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24189014"/>
                  </a:ext>
                </a:extLst>
              </a:tr>
              <a:tr h="1144576">
                <a:tc>
                  <a:txBody>
                    <a:bodyPr/>
                    <a:lstStyle/>
                    <a:p>
                      <a:pPr algn="ctr">
                        <a:lnSpc>
                          <a:spcPct val="115000"/>
                        </a:lnSpc>
                        <a:spcAft>
                          <a:spcPts val="0"/>
                        </a:spcAft>
                      </a:pPr>
                      <a:r>
                        <a:rPr lang="en-US" sz="2400" dirty="0">
                          <a:latin typeface="Times New Roman" panose="02020603050405020304" pitchFamily="18" charset="0"/>
                          <a:ea typeface="Calibri"/>
                          <a:cs typeface="Times New Roman" panose="02020603050405020304" pitchFamily="18" charset="0"/>
                        </a:rPr>
                        <a:t>9.</a:t>
                      </a: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dirty="0" err="1">
                          <a:latin typeface="Times New Roman" panose="02020603050405020304" pitchFamily="18" charset="0"/>
                          <a:ea typeface="Calibri"/>
                          <a:cs typeface="Times New Roman" panose="02020603050405020304" pitchFamily="18" charset="0"/>
                        </a:rPr>
                        <a:t>Zitian</a:t>
                      </a:r>
                      <a:r>
                        <a:rPr lang="en-US" sz="2400" baseline="0" dirty="0">
                          <a:latin typeface="Times New Roman" panose="02020603050405020304" pitchFamily="18" charset="0"/>
                          <a:ea typeface="Calibri"/>
                          <a:cs typeface="Times New Roman" panose="02020603050405020304" pitchFamily="18" charset="0"/>
                        </a:rPr>
                        <a:t> Chen</a:t>
                      </a:r>
                      <a:endParaRPr lang="en-US" sz="2400" dirty="0">
                        <a:latin typeface="Times New Roman" panose="02020603050405020304" pitchFamily="18" charset="0"/>
                        <a:ea typeface="Calibri"/>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i="0" kern="1200" dirty="0">
                          <a:solidFill>
                            <a:schemeClr val="dk1"/>
                          </a:solidFill>
                          <a:effectLst/>
                          <a:latin typeface="Times New Roman" panose="02020603050405020304" pitchFamily="18" charset="0"/>
                          <a:ea typeface="+mn-ea"/>
                          <a:cs typeface="Times New Roman" panose="02020603050405020304" pitchFamily="18" charset="0"/>
                        </a:rPr>
                        <a:t>Image Deformation Meta-Networks for One-Shot Learning</a:t>
                      </a: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dirty="0">
                          <a:latin typeface="Times New Roman" panose="02020603050405020304" pitchFamily="18" charset="0"/>
                          <a:ea typeface="Calibri"/>
                          <a:cs typeface="Times New Roman" panose="02020603050405020304" pitchFamily="18" charset="0"/>
                        </a:rPr>
                        <a:t>2019</a:t>
                      </a: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dirty="0">
                          <a:latin typeface="Times New Roman" panose="02020603050405020304" pitchFamily="18" charset="0"/>
                          <a:ea typeface="Calibri"/>
                          <a:cs typeface="Times New Roman" panose="02020603050405020304" pitchFamily="18" charset="0"/>
                        </a:rPr>
                        <a:t>One</a:t>
                      </a:r>
                      <a:r>
                        <a:rPr lang="en-US" sz="2400" baseline="0" dirty="0">
                          <a:latin typeface="Times New Roman" panose="02020603050405020304" pitchFamily="18" charset="0"/>
                          <a:ea typeface="Calibri"/>
                          <a:cs typeface="Times New Roman" panose="02020603050405020304" pitchFamily="18" charset="0"/>
                        </a:rPr>
                        <a:t>-Shot Learning Example</a:t>
                      </a:r>
                      <a:endParaRPr lang="en-US" sz="2400" dirty="0">
                        <a:latin typeface="Times New Roman" panose="02020603050405020304" pitchFamily="18" charset="0"/>
                        <a:ea typeface="Calibri"/>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2561709"/>
                  </a:ext>
                </a:extLst>
              </a:tr>
            </a:tbl>
          </a:graphicData>
        </a:graphic>
      </p:graphicFrame>
    </p:spTree>
    <p:extLst>
      <p:ext uri="{BB962C8B-B14F-4D97-AF65-F5344CB8AC3E}">
        <p14:creationId xmlns:p14="http://schemas.microsoft.com/office/powerpoint/2010/main" val="4022207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04486-76FB-4CAB-94D0-5DC4A2351ADB}"/>
              </a:ext>
            </a:extLst>
          </p:cNvPr>
          <p:cNvSpPr>
            <a:spLocks noGrp="1"/>
          </p:cNvSpPr>
          <p:nvPr>
            <p:ph type="title"/>
          </p:nvPr>
        </p:nvSpPr>
        <p:spPr/>
        <p:txBody>
          <a:bodyPr>
            <a:normAutofit/>
          </a:bodyPr>
          <a:lstStyle/>
          <a:p>
            <a:pPr algn="ctr"/>
            <a:r>
              <a:rPr lang="en-IN" sz="3600" b="1" dirty="0">
                <a:latin typeface="Times New Roman" panose="02020603050405020304" pitchFamily="18" charset="0"/>
                <a:cs typeface="Times New Roman" panose="02020603050405020304" pitchFamily="18" charset="0"/>
              </a:rPr>
              <a:t>EXISTING SYSTEM</a:t>
            </a:r>
            <a:endParaRPr lang="en-IN" sz="3600" dirty="0"/>
          </a:p>
        </p:txBody>
      </p:sp>
      <p:sp>
        <p:nvSpPr>
          <p:cNvPr id="4" name="Content Placeholder 2">
            <a:extLst>
              <a:ext uri="{FF2B5EF4-FFF2-40B4-BE49-F238E27FC236}">
                <a16:creationId xmlns:a16="http://schemas.microsoft.com/office/drawing/2014/main" id="{6FEADD85-4F27-4028-A65C-C1E051ABE615}"/>
              </a:ext>
            </a:extLst>
          </p:cNvPr>
          <p:cNvSpPr txBox="1">
            <a:spLocks/>
          </p:cNvSpPr>
          <p:nvPr/>
        </p:nvSpPr>
        <p:spPr>
          <a:xfrm>
            <a:off x="1014532" y="1782981"/>
            <a:ext cx="6075381" cy="43939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IN" sz="2400" dirty="0">
                <a:latin typeface="Times New Roman" panose="02020603050405020304" pitchFamily="18" charset="0"/>
                <a:cs typeface="Times New Roman" panose="02020603050405020304" pitchFamily="18" charset="0"/>
              </a:rPr>
              <a:t>The Existing System in the field of Gait Recognition uses techniques such as Support Vector Machine, Random Forest, Multilayer Perceptron, CNN to classify and recognize the person from the Gait Energy Image (GEI)</a:t>
            </a:r>
          </a:p>
          <a:p>
            <a:pPr algn="just"/>
            <a:endParaRPr lang="en-IN" sz="2400" dirty="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Using such systems require training the Model over a large dataset to get proper results which is inefficient in terms of acquiring data and processing it.</a:t>
            </a:r>
          </a:p>
        </p:txBody>
      </p:sp>
      <p:sp>
        <p:nvSpPr>
          <p:cNvPr id="6" name="Date Placeholder 3">
            <a:extLst>
              <a:ext uri="{FF2B5EF4-FFF2-40B4-BE49-F238E27FC236}">
                <a16:creationId xmlns:a16="http://schemas.microsoft.com/office/drawing/2014/main" id="{692B1E8F-FA63-436A-863F-D3873654060C}"/>
              </a:ext>
            </a:extLst>
          </p:cNvPr>
          <p:cNvSpPr>
            <a:spLocks noGrp="1"/>
          </p:cNvSpPr>
          <p:nvPr>
            <p:ph type="dt" sz="half" idx="10"/>
          </p:nvPr>
        </p:nvSpPr>
        <p:spPr>
          <a:xfrm>
            <a:off x="838200" y="6356350"/>
            <a:ext cx="2743200" cy="365125"/>
          </a:xfrm>
        </p:spPr>
        <p:txBody>
          <a:bodyPr/>
          <a:lstStyle/>
          <a:p>
            <a:fld id="{D121BCBC-AF21-480F-8C1A-83C58722766A}" type="datetime1">
              <a:rPr lang="en-IN" smtClean="0"/>
              <a:t>29-01-2022</a:t>
            </a:fld>
            <a:endParaRPr lang="en-IN" dirty="0"/>
          </a:p>
        </p:txBody>
      </p:sp>
      <p:sp>
        <p:nvSpPr>
          <p:cNvPr id="7" name="Slide Number Placeholder 4">
            <a:extLst>
              <a:ext uri="{FF2B5EF4-FFF2-40B4-BE49-F238E27FC236}">
                <a16:creationId xmlns:a16="http://schemas.microsoft.com/office/drawing/2014/main" id="{7F2F53CF-1F96-450B-B887-28E34BEDB0E2}"/>
              </a:ext>
            </a:extLst>
          </p:cNvPr>
          <p:cNvSpPr>
            <a:spLocks noGrp="1"/>
          </p:cNvSpPr>
          <p:nvPr>
            <p:ph type="sldNum" sz="quarter" idx="12"/>
          </p:nvPr>
        </p:nvSpPr>
        <p:spPr>
          <a:xfrm>
            <a:off x="8610600" y="6356350"/>
            <a:ext cx="2743200" cy="365125"/>
          </a:xfrm>
        </p:spPr>
        <p:txBody>
          <a:bodyPr/>
          <a:lstStyle/>
          <a:p>
            <a:fld id="{A0183BA4-7B10-4BE3-A0B2-A48721054ED6}" type="slidenum">
              <a:rPr lang="en-IN" smtClean="0"/>
              <a:t>8</a:t>
            </a:fld>
            <a:endParaRPr lang="en-IN"/>
          </a:p>
        </p:txBody>
      </p:sp>
      <p:pic>
        <p:nvPicPr>
          <p:cNvPr id="5" name="Picture 4" descr="A close-up of a bracelet&#10;&#10;Description automatically generated with low confidence">
            <a:extLst>
              <a:ext uri="{FF2B5EF4-FFF2-40B4-BE49-F238E27FC236}">
                <a16:creationId xmlns:a16="http://schemas.microsoft.com/office/drawing/2014/main" id="{BCE8FAAB-70DB-4FD9-9E20-ECCCCD35E0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2559" y="1554956"/>
            <a:ext cx="4014539" cy="3748087"/>
          </a:xfrm>
          <a:prstGeom prst="rect">
            <a:avLst/>
          </a:prstGeom>
        </p:spPr>
      </p:pic>
    </p:spTree>
    <p:extLst>
      <p:ext uri="{BB962C8B-B14F-4D97-AF65-F5344CB8AC3E}">
        <p14:creationId xmlns:p14="http://schemas.microsoft.com/office/powerpoint/2010/main" val="1957067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D5B0F-A0A6-4AB2-A77E-1B7A34680A9A}"/>
              </a:ext>
            </a:extLst>
          </p:cNvPr>
          <p:cNvSpPr>
            <a:spLocks noGrp="1"/>
          </p:cNvSpPr>
          <p:nvPr>
            <p:ph type="title"/>
          </p:nvPr>
        </p:nvSpPr>
        <p:spPr/>
        <p:txBody>
          <a:bodyPr>
            <a:normAutofit/>
          </a:bodyPr>
          <a:lstStyle/>
          <a:p>
            <a:pPr algn="ctr"/>
            <a:r>
              <a:rPr lang="en-IN" sz="3600" b="1" dirty="0">
                <a:latin typeface="Times New Roman" panose="02020603050405020304" pitchFamily="18" charset="0"/>
                <a:cs typeface="Times New Roman" panose="02020603050405020304" pitchFamily="18" charset="0"/>
              </a:rPr>
              <a:t>PROPOSED SYSTEM</a:t>
            </a:r>
            <a:endParaRPr lang="en-IN" sz="3600" dirty="0"/>
          </a:p>
        </p:txBody>
      </p:sp>
      <p:sp>
        <p:nvSpPr>
          <p:cNvPr id="4" name="Content Placeholder 2">
            <a:extLst>
              <a:ext uri="{FF2B5EF4-FFF2-40B4-BE49-F238E27FC236}">
                <a16:creationId xmlns:a16="http://schemas.microsoft.com/office/drawing/2014/main" id="{CC7A6DAB-E316-41B5-8987-F58BD8EFE547}"/>
              </a:ext>
            </a:extLst>
          </p:cNvPr>
          <p:cNvSpPr txBox="1">
            <a:spLocks/>
          </p:cNvSpPr>
          <p:nvPr/>
        </p:nvSpPr>
        <p:spPr>
          <a:xfrm>
            <a:off x="5236916" y="1670241"/>
            <a:ext cx="5909666" cy="43939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latin typeface="Times New Roman" panose="02020603050405020304" pitchFamily="18" charset="0"/>
                <a:cs typeface="Times New Roman" panose="02020603050405020304" pitchFamily="18" charset="0"/>
              </a:rPr>
              <a:t>We propose on removing the need for a large dataset for Training in other models by using One Shot Learning Algorithm.</a:t>
            </a:r>
          </a:p>
          <a:p>
            <a:pPr algn="just"/>
            <a:r>
              <a:rPr lang="en-US" sz="2400" dirty="0">
                <a:latin typeface="Times New Roman" panose="02020603050405020304" pitchFamily="18" charset="0"/>
                <a:cs typeface="Times New Roman" panose="02020603050405020304" pitchFamily="18" charset="0"/>
              </a:rPr>
              <a:t>The algorithm, as the name suggests, uses only one sample to familiarize itself with how a person’s gait should look and then compares it with the testing image to recognize whose gait it is.</a:t>
            </a:r>
          </a:p>
          <a:p>
            <a:pPr algn="just"/>
            <a:r>
              <a:rPr lang="en-US" sz="2400" dirty="0">
                <a:latin typeface="Times New Roman" panose="02020603050405020304" pitchFamily="18" charset="0"/>
                <a:cs typeface="Times New Roman" panose="02020603050405020304" pitchFamily="18" charset="0"/>
              </a:rPr>
              <a:t>Thus, it requires only one GEI (Gait Energy Image) for recognition.</a:t>
            </a:r>
          </a:p>
        </p:txBody>
      </p:sp>
      <p:sp>
        <p:nvSpPr>
          <p:cNvPr id="6" name="Date Placeholder 3">
            <a:extLst>
              <a:ext uri="{FF2B5EF4-FFF2-40B4-BE49-F238E27FC236}">
                <a16:creationId xmlns:a16="http://schemas.microsoft.com/office/drawing/2014/main" id="{3E7870E8-FEA7-4944-AC93-321BC064298B}"/>
              </a:ext>
            </a:extLst>
          </p:cNvPr>
          <p:cNvSpPr>
            <a:spLocks noGrp="1"/>
          </p:cNvSpPr>
          <p:nvPr>
            <p:ph type="dt" sz="half" idx="10"/>
          </p:nvPr>
        </p:nvSpPr>
        <p:spPr>
          <a:xfrm>
            <a:off x="838200" y="6356350"/>
            <a:ext cx="2743200" cy="365125"/>
          </a:xfrm>
        </p:spPr>
        <p:txBody>
          <a:bodyPr/>
          <a:lstStyle/>
          <a:p>
            <a:fld id="{D121BCBC-AF21-480F-8C1A-83C58722766A}" type="datetime1">
              <a:rPr lang="en-IN" smtClean="0"/>
              <a:t>29-01-2022</a:t>
            </a:fld>
            <a:endParaRPr lang="en-IN" dirty="0"/>
          </a:p>
        </p:txBody>
      </p:sp>
      <p:sp>
        <p:nvSpPr>
          <p:cNvPr id="7" name="Slide Number Placeholder 4">
            <a:extLst>
              <a:ext uri="{FF2B5EF4-FFF2-40B4-BE49-F238E27FC236}">
                <a16:creationId xmlns:a16="http://schemas.microsoft.com/office/drawing/2014/main" id="{E208C5F9-44A0-4CBE-9DD3-CAD13806D193}"/>
              </a:ext>
            </a:extLst>
          </p:cNvPr>
          <p:cNvSpPr>
            <a:spLocks noGrp="1"/>
          </p:cNvSpPr>
          <p:nvPr>
            <p:ph type="sldNum" sz="quarter" idx="12"/>
          </p:nvPr>
        </p:nvSpPr>
        <p:spPr>
          <a:xfrm>
            <a:off x="8610600" y="6356350"/>
            <a:ext cx="2743200" cy="365125"/>
          </a:xfrm>
        </p:spPr>
        <p:txBody>
          <a:bodyPr/>
          <a:lstStyle/>
          <a:p>
            <a:fld id="{A0183BA4-7B10-4BE3-A0B2-A48721054ED6}" type="slidenum">
              <a:rPr lang="en-IN" smtClean="0"/>
              <a:t>9</a:t>
            </a:fld>
            <a:endParaRPr lang="en-IN"/>
          </a:p>
        </p:txBody>
      </p:sp>
      <p:pic>
        <p:nvPicPr>
          <p:cNvPr id="10" name="Picture 9">
            <a:extLst>
              <a:ext uri="{FF2B5EF4-FFF2-40B4-BE49-F238E27FC236}">
                <a16:creationId xmlns:a16="http://schemas.microsoft.com/office/drawing/2014/main" id="{DD14659F-528A-4D22-A651-52C134B5D6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641" y="1452229"/>
            <a:ext cx="4832106" cy="3953541"/>
          </a:xfrm>
          <a:prstGeom prst="rect">
            <a:avLst/>
          </a:prstGeom>
        </p:spPr>
      </p:pic>
    </p:spTree>
    <p:extLst>
      <p:ext uri="{BB962C8B-B14F-4D97-AF65-F5344CB8AC3E}">
        <p14:creationId xmlns:p14="http://schemas.microsoft.com/office/powerpoint/2010/main" val="7507488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634</TotalTime>
  <Words>680</Words>
  <Application>Microsoft Office PowerPoint</Application>
  <PresentationFormat>Widescreen</PresentationFormat>
  <Paragraphs>139</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Times New Roman</vt:lpstr>
      <vt:lpstr>Office Theme</vt:lpstr>
      <vt:lpstr>PowerPoint Presentation</vt:lpstr>
      <vt:lpstr>ABSTRACT</vt:lpstr>
      <vt:lpstr>INTRODUCTION</vt:lpstr>
      <vt:lpstr>INTRODUCTION</vt:lpstr>
      <vt:lpstr>LITERATURE SURVEY</vt:lpstr>
      <vt:lpstr>LITERATURE SURVEY</vt:lpstr>
      <vt:lpstr>LITERATURE SURVEY</vt:lpstr>
      <vt:lpstr>EXISTING SYSTEM</vt:lpstr>
      <vt:lpstr>PROPOSED SYSTEM</vt:lpstr>
      <vt:lpstr>MODULES (SPLIT –UP) </vt:lpstr>
      <vt:lpstr>QUERIES ??</vt:lpstr>
      <vt:lpstr>THANK YOU</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Shubhankar</dc:creator>
  <cp:lastModifiedBy>18K81A0554</cp:lastModifiedBy>
  <cp:revision>32</cp:revision>
  <dcterms:created xsi:type="dcterms:W3CDTF">2021-10-29T10:26:59Z</dcterms:created>
  <dcterms:modified xsi:type="dcterms:W3CDTF">2022-01-29T07:05:33Z</dcterms:modified>
</cp:coreProperties>
</file>